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heme/theme3.xml" ContentType="application/vnd.openxmlformats-officedocument.theme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notesSlides/notesSlide1.xml" ContentType="application/vnd.openxmlformats-officedocument.presentationml.notesSlide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315" r:id="rId3"/>
    <p:sldId id="323" r:id="rId4"/>
    <p:sldId id="317" r:id="rId5"/>
    <p:sldId id="318" r:id="rId6"/>
    <p:sldId id="324" r:id="rId7"/>
    <p:sldId id="320" r:id="rId8"/>
    <p:sldId id="325" r:id="rId9"/>
    <p:sldId id="32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0FE53-3D11-4A79-937C-60A16A8581CF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477D9-CED1-47BC-83CB-0DD255BAE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6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477D9-CED1-47BC-83CB-0DD255BAEDE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420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5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9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9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9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76.xml"/><Relationship Id="rId10" Type="http://schemas.openxmlformats.org/officeDocument/2006/relationships/tags" Target="../tags/tag81.xml"/><Relationship Id="rId4" Type="http://schemas.openxmlformats.org/officeDocument/2006/relationships/tags" Target="../tags/tag75.xml"/><Relationship Id="rId9" Type="http://schemas.openxmlformats.org/officeDocument/2006/relationships/tags" Target="../tags/tag80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86.xml"/><Relationship Id="rId10" Type="http://schemas.openxmlformats.org/officeDocument/2006/relationships/tags" Target="../tags/tag91.xml"/><Relationship Id="rId4" Type="http://schemas.openxmlformats.org/officeDocument/2006/relationships/tags" Target="../tags/tag85.xml"/><Relationship Id="rId9" Type="http://schemas.openxmlformats.org/officeDocument/2006/relationships/tags" Target="../tags/tag90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image" Target="../media/image2.svg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1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6.xml"/><Relationship Id="rId15" Type="http://schemas.openxmlformats.org/officeDocument/2006/relationships/image" Target="../media/image4.svg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0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4.svg"/><Relationship Id="rId5" Type="http://schemas.openxmlformats.org/officeDocument/2006/relationships/tags" Target="../tags/tag106.xml"/><Relationship Id="rId10" Type="http://schemas.openxmlformats.org/officeDocument/2006/relationships/image" Target="../media/image3.png"/><Relationship Id="rId4" Type="http://schemas.openxmlformats.org/officeDocument/2006/relationships/tags" Target="../tags/tag105.xml"/><Relationship Id="rId9" Type="http://schemas.openxmlformats.org/officeDocument/2006/relationships/image" Target="../media/image2.sv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1.pn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09.xml"/><Relationship Id="rId16" Type="http://schemas.openxmlformats.org/officeDocument/2006/relationships/image" Target="../media/image4.sv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5" Type="http://schemas.openxmlformats.org/officeDocument/2006/relationships/image" Target="../media/image3.png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image" Target="../media/image2.sv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12" Type="http://schemas.openxmlformats.org/officeDocument/2006/relationships/image" Target="../media/image8.sv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image" Target="../media/image7.png"/><Relationship Id="rId5" Type="http://schemas.openxmlformats.org/officeDocument/2006/relationships/tags" Target="../tags/tag123.xml"/><Relationship Id="rId10" Type="http://schemas.openxmlformats.org/officeDocument/2006/relationships/image" Target="../media/image6.svg"/><Relationship Id="rId4" Type="http://schemas.openxmlformats.org/officeDocument/2006/relationships/tags" Target="../tags/tag122.xml"/><Relationship Id="rId9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image" Target="../media/image8.sv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7.png"/><Relationship Id="rId5" Type="http://schemas.openxmlformats.org/officeDocument/2006/relationships/tags" Target="../tags/tag130.xml"/><Relationship Id="rId10" Type="http://schemas.openxmlformats.org/officeDocument/2006/relationships/image" Target="../media/image6.svg"/><Relationship Id="rId4" Type="http://schemas.openxmlformats.org/officeDocument/2006/relationships/tags" Target="../tags/tag129.xml"/><Relationship Id="rId9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4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146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9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3" Type="http://schemas.openxmlformats.org/officeDocument/2006/relationships/tags" Target="../tags/tag149.xml"/><Relationship Id="rId7" Type="http://schemas.openxmlformats.org/officeDocument/2006/relationships/tags" Target="../tags/tag153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5" Type="http://schemas.openxmlformats.org/officeDocument/2006/relationships/tags" Target="../tags/tag151.xml"/><Relationship Id="rId10" Type="http://schemas.openxmlformats.org/officeDocument/2006/relationships/tags" Target="../tags/tag156.xml"/><Relationship Id="rId4" Type="http://schemas.openxmlformats.org/officeDocument/2006/relationships/tags" Target="../tags/tag150.xml"/><Relationship Id="rId9" Type="http://schemas.openxmlformats.org/officeDocument/2006/relationships/tags" Target="../tags/tag155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tags" Target="../tags/tag170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tags" Target="../tags/tag169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tags" Target="../tags/tag168.xml"/><Relationship Id="rId5" Type="http://schemas.openxmlformats.org/officeDocument/2006/relationships/tags" Target="../tags/tag162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67.xml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tags" Target="../tags/tag17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79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7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5" Type="http://schemas.openxmlformats.org/officeDocument/2006/relationships/tags" Target="../tags/tag192.xml"/><Relationship Id="rId10" Type="http://schemas.openxmlformats.org/officeDocument/2006/relationships/tags" Target="../tags/tag197.xml"/><Relationship Id="rId4" Type="http://schemas.openxmlformats.org/officeDocument/2006/relationships/tags" Target="../tags/tag191.xml"/><Relationship Id="rId9" Type="http://schemas.openxmlformats.org/officeDocument/2006/relationships/tags" Target="../tags/tag196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tags" Target="../tags/tag211.xml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5" Type="http://schemas.openxmlformats.org/officeDocument/2006/relationships/tags" Target="../tags/tag203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208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tags" Target="../tags/tag212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tags" Target="../tags/tag225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tags" Target="../tags/tag224.xml"/><Relationship Id="rId17" Type="http://schemas.openxmlformats.org/officeDocument/2006/relationships/tags" Target="../tags/tag229.xml"/><Relationship Id="rId2" Type="http://schemas.openxmlformats.org/officeDocument/2006/relationships/tags" Target="../tags/tag214.xml"/><Relationship Id="rId16" Type="http://schemas.openxmlformats.org/officeDocument/2006/relationships/tags" Target="../tags/tag228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tags" Target="../tags/tag223.xml"/><Relationship Id="rId5" Type="http://schemas.openxmlformats.org/officeDocument/2006/relationships/tags" Target="../tags/tag217.xml"/><Relationship Id="rId15" Type="http://schemas.openxmlformats.org/officeDocument/2006/relationships/tags" Target="../tags/tag227.xml"/><Relationship Id="rId10" Type="http://schemas.openxmlformats.org/officeDocument/2006/relationships/tags" Target="../tags/tag222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tags" Target="../tags/tag226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tags" Target="../tags/tag242.xml"/><Relationship Id="rId18" Type="http://schemas.openxmlformats.org/officeDocument/2006/relationships/tags" Target="../tags/tag247.xml"/><Relationship Id="rId3" Type="http://schemas.openxmlformats.org/officeDocument/2006/relationships/tags" Target="../tags/tag232.xml"/><Relationship Id="rId21" Type="http://schemas.openxmlformats.org/officeDocument/2006/relationships/slideMaster" Target="../slideMasters/slideMaster2.xml"/><Relationship Id="rId7" Type="http://schemas.openxmlformats.org/officeDocument/2006/relationships/tags" Target="../tags/tag236.xml"/><Relationship Id="rId12" Type="http://schemas.openxmlformats.org/officeDocument/2006/relationships/tags" Target="../tags/tag241.xml"/><Relationship Id="rId17" Type="http://schemas.openxmlformats.org/officeDocument/2006/relationships/tags" Target="../tags/tag246.xml"/><Relationship Id="rId2" Type="http://schemas.openxmlformats.org/officeDocument/2006/relationships/tags" Target="../tags/tag231.xml"/><Relationship Id="rId16" Type="http://schemas.openxmlformats.org/officeDocument/2006/relationships/tags" Target="../tags/tag245.xml"/><Relationship Id="rId20" Type="http://schemas.openxmlformats.org/officeDocument/2006/relationships/tags" Target="../tags/tag249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tags" Target="../tags/tag240.xml"/><Relationship Id="rId5" Type="http://schemas.openxmlformats.org/officeDocument/2006/relationships/tags" Target="../tags/tag234.xml"/><Relationship Id="rId15" Type="http://schemas.openxmlformats.org/officeDocument/2006/relationships/tags" Target="../tags/tag244.xml"/><Relationship Id="rId10" Type="http://schemas.openxmlformats.org/officeDocument/2006/relationships/tags" Target="../tags/tag239.xml"/><Relationship Id="rId19" Type="http://schemas.openxmlformats.org/officeDocument/2006/relationships/tags" Target="../tags/tag248.xml"/><Relationship Id="rId4" Type="http://schemas.openxmlformats.org/officeDocument/2006/relationships/tags" Target="../tags/tag233.xml"/><Relationship Id="rId9" Type="http://schemas.openxmlformats.org/officeDocument/2006/relationships/tags" Target="../tags/tag238.xml"/><Relationship Id="rId14" Type="http://schemas.openxmlformats.org/officeDocument/2006/relationships/tags" Target="../tags/tag24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tags" Target="../tags/tag260.xml"/><Relationship Id="rId5" Type="http://schemas.openxmlformats.org/officeDocument/2006/relationships/tags" Target="../tags/tag254.xml"/><Relationship Id="rId10" Type="http://schemas.openxmlformats.org/officeDocument/2006/relationships/tags" Target="../tags/tag259.xml"/><Relationship Id="rId4" Type="http://schemas.openxmlformats.org/officeDocument/2006/relationships/tags" Target="../tags/tag253.xml"/><Relationship Id="rId9" Type="http://schemas.openxmlformats.org/officeDocument/2006/relationships/tags" Target="../tags/tag258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13" Type="http://schemas.openxmlformats.org/officeDocument/2006/relationships/tags" Target="../tags/tag273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12" Type="http://schemas.openxmlformats.org/officeDocument/2006/relationships/tags" Target="../tags/tag272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5" Type="http://schemas.openxmlformats.org/officeDocument/2006/relationships/tags" Target="../tags/tag265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270.xml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4" Type="http://schemas.openxmlformats.org/officeDocument/2006/relationships/tags" Target="../tags/tag274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tags" Target="../tags/tag287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tags" Target="../tags/tag286.xml"/><Relationship Id="rId17" Type="http://schemas.openxmlformats.org/officeDocument/2006/relationships/tags" Target="../tags/tag291.xml"/><Relationship Id="rId2" Type="http://schemas.openxmlformats.org/officeDocument/2006/relationships/tags" Target="../tags/tag276.xml"/><Relationship Id="rId16" Type="http://schemas.openxmlformats.org/officeDocument/2006/relationships/tags" Target="../tags/tag290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tags" Target="../tags/tag285.xml"/><Relationship Id="rId5" Type="http://schemas.openxmlformats.org/officeDocument/2006/relationships/tags" Target="../tags/tag279.xml"/><Relationship Id="rId15" Type="http://schemas.openxmlformats.org/officeDocument/2006/relationships/tags" Target="../tags/tag289.xml"/><Relationship Id="rId10" Type="http://schemas.openxmlformats.org/officeDocument/2006/relationships/tags" Target="../tags/tag284.xml"/><Relationship Id="rId4" Type="http://schemas.openxmlformats.org/officeDocument/2006/relationships/tags" Target="../tags/tag278.xml"/><Relationship Id="rId9" Type="http://schemas.openxmlformats.org/officeDocument/2006/relationships/tags" Target="../tags/tag283.xml"/><Relationship Id="rId14" Type="http://schemas.openxmlformats.org/officeDocument/2006/relationships/tags" Target="../tags/tag288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299.xml"/><Relationship Id="rId13" Type="http://schemas.openxmlformats.org/officeDocument/2006/relationships/tags" Target="../tags/tag304.xml"/><Relationship Id="rId18" Type="http://schemas.openxmlformats.org/officeDocument/2006/relationships/tags" Target="../tags/tag309.xml"/><Relationship Id="rId3" Type="http://schemas.openxmlformats.org/officeDocument/2006/relationships/tags" Target="../tags/tag294.xml"/><Relationship Id="rId21" Type="http://schemas.openxmlformats.org/officeDocument/2006/relationships/slideMaster" Target="../slideMasters/slideMaster2.xml"/><Relationship Id="rId7" Type="http://schemas.openxmlformats.org/officeDocument/2006/relationships/tags" Target="../tags/tag298.xml"/><Relationship Id="rId12" Type="http://schemas.openxmlformats.org/officeDocument/2006/relationships/tags" Target="../tags/tag303.xml"/><Relationship Id="rId17" Type="http://schemas.openxmlformats.org/officeDocument/2006/relationships/tags" Target="../tags/tag308.xml"/><Relationship Id="rId2" Type="http://schemas.openxmlformats.org/officeDocument/2006/relationships/tags" Target="../tags/tag293.xml"/><Relationship Id="rId16" Type="http://schemas.openxmlformats.org/officeDocument/2006/relationships/tags" Target="../tags/tag307.xml"/><Relationship Id="rId20" Type="http://schemas.openxmlformats.org/officeDocument/2006/relationships/tags" Target="../tags/tag311.xml"/><Relationship Id="rId1" Type="http://schemas.openxmlformats.org/officeDocument/2006/relationships/tags" Target="../tags/tag292.xml"/><Relationship Id="rId6" Type="http://schemas.openxmlformats.org/officeDocument/2006/relationships/tags" Target="../tags/tag297.xml"/><Relationship Id="rId11" Type="http://schemas.openxmlformats.org/officeDocument/2006/relationships/tags" Target="../tags/tag302.xml"/><Relationship Id="rId5" Type="http://schemas.openxmlformats.org/officeDocument/2006/relationships/tags" Target="../tags/tag296.xml"/><Relationship Id="rId15" Type="http://schemas.openxmlformats.org/officeDocument/2006/relationships/tags" Target="../tags/tag306.xml"/><Relationship Id="rId10" Type="http://schemas.openxmlformats.org/officeDocument/2006/relationships/tags" Target="../tags/tag301.xml"/><Relationship Id="rId19" Type="http://schemas.openxmlformats.org/officeDocument/2006/relationships/tags" Target="../tags/tag310.xml"/><Relationship Id="rId4" Type="http://schemas.openxmlformats.org/officeDocument/2006/relationships/tags" Target="../tags/tag295.xml"/><Relationship Id="rId9" Type="http://schemas.openxmlformats.org/officeDocument/2006/relationships/tags" Target="../tags/tag300.xml"/><Relationship Id="rId14" Type="http://schemas.openxmlformats.org/officeDocument/2006/relationships/tags" Target="../tags/tag305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19.xml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3" Type="http://schemas.openxmlformats.org/officeDocument/2006/relationships/tags" Target="../tags/tag314.xml"/><Relationship Id="rId7" Type="http://schemas.openxmlformats.org/officeDocument/2006/relationships/tags" Target="../tags/tag318.xml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tags" Target="../tags/tag313.xml"/><Relationship Id="rId16" Type="http://schemas.openxmlformats.org/officeDocument/2006/relationships/image" Target="../media/image13.png"/><Relationship Id="rId1" Type="http://schemas.openxmlformats.org/officeDocument/2006/relationships/tags" Target="../tags/tag312.xml"/><Relationship Id="rId6" Type="http://schemas.openxmlformats.org/officeDocument/2006/relationships/tags" Target="../tags/tag31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316.xml"/><Relationship Id="rId15" Type="http://schemas.openxmlformats.org/officeDocument/2006/relationships/image" Target="../media/image12.svg"/><Relationship Id="rId10" Type="http://schemas.openxmlformats.org/officeDocument/2006/relationships/tags" Target="../tags/tag321.xml"/><Relationship Id="rId19" Type="http://schemas.openxmlformats.org/officeDocument/2006/relationships/image" Target="../media/image16.svg"/><Relationship Id="rId4" Type="http://schemas.openxmlformats.org/officeDocument/2006/relationships/tags" Target="../tags/tag315.xml"/><Relationship Id="rId9" Type="http://schemas.openxmlformats.org/officeDocument/2006/relationships/tags" Target="../tags/tag320.xml"/><Relationship Id="rId14" Type="http://schemas.openxmlformats.org/officeDocument/2006/relationships/image" Target="../media/image11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image" Target="../media/image17.svg"/><Relationship Id="rId18" Type="http://schemas.openxmlformats.org/officeDocument/2006/relationships/image" Target="../media/image15.pn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image" Target="../media/image9.png"/><Relationship Id="rId17" Type="http://schemas.openxmlformats.org/officeDocument/2006/relationships/image" Target="../media/image18.svg"/><Relationship Id="rId2" Type="http://schemas.openxmlformats.org/officeDocument/2006/relationships/tags" Target="../tags/tag323.xml"/><Relationship Id="rId16" Type="http://schemas.openxmlformats.org/officeDocument/2006/relationships/image" Target="../media/image13.png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326.xml"/><Relationship Id="rId15" Type="http://schemas.openxmlformats.org/officeDocument/2006/relationships/image" Target="../media/image12.svg"/><Relationship Id="rId10" Type="http://schemas.openxmlformats.org/officeDocument/2006/relationships/tags" Target="../tags/tag331.xml"/><Relationship Id="rId19" Type="http://schemas.openxmlformats.org/officeDocument/2006/relationships/image" Target="../media/image16.svg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image" Target="../media/image11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4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19.jpeg"/><Relationship Id="rId4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4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343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45.xml"/><Relationship Id="rId4" Type="http://schemas.openxmlformats.org/officeDocument/2006/relationships/tags" Target="../tags/tag344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tags" Target="../tags/tag353.xml"/><Relationship Id="rId3" Type="http://schemas.openxmlformats.org/officeDocument/2006/relationships/tags" Target="../tags/tag348.xml"/><Relationship Id="rId7" Type="http://schemas.openxmlformats.org/officeDocument/2006/relationships/tags" Target="../tags/tag352.xml"/><Relationship Id="rId2" Type="http://schemas.openxmlformats.org/officeDocument/2006/relationships/tags" Target="../tags/tag347.xml"/><Relationship Id="rId1" Type="http://schemas.openxmlformats.org/officeDocument/2006/relationships/tags" Target="../tags/tag346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9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358.xml"/><Relationship Id="rId10" Type="http://schemas.openxmlformats.org/officeDocument/2006/relationships/tags" Target="../tags/tag363.xml"/><Relationship Id="rId4" Type="http://schemas.openxmlformats.org/officeDocument/2006/relationships/tags" Target="../tags/tag357.xml"/><Relationship Id="rId9" Type="http://schemas.openxmlformats.org/officeDocument/2006/relationships/tags" Target="../tags/tag362.xml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tags" Target="../tags/tag371.xml"/><Relationship Id="rId13" Type="http://schemas.openxmlformats.org/officeDocument/2006/relationships/tags" Target="../tags/tag376.xml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12" Type="http://schemas.openxmlformats.org/officeDocument/2006/relationships/tags" Target="../tags/tag375.xml"/><Relationship Id="rId17" Type="http://schemas.openxmlformats.org/officeDocument/2006/relationships/slideMaster" Target="../slideMasters/slideMaster2.xml"/><Relationship Id="rId2" Type="http://schemas.openxmlformats.org/officeDocument/2006/relationships/tags" Target="../tags/tag365.xml"/><Relationship Id="rId16" Type="http://schemas.openxmlformats.org/officeDocument/2006/relationships/tags" Target="../tags/tag379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tags" Target="../tags/tag374.xml"/><Relationship Id="rId5" Type="http://schemas.openxmlformats.org/officeDocument/2006/relationships/tags" Target="../tags/tag368.xml"/><Relationship Id="rId15" Type="http://schemas.openxmlformats.org/officeDocument/2006/relationships/tags" Target="../tags/tag378.xml"/><Relationship Id="rId10" Type="http://schemas.openxmlformats.org/officeDocument/2006/relationships/tags" Target="../tags/tag373.xml"/><Relationship Id="rId4" Type="http://schemas.openxmlformats.org/officeDocument/2006/relationships/tags" Target="../tags/tag367.xml"/><Relationship Id="rId9" Type="http://schemas.openxmlformats.org/officeDocument/2006/relationships/tags" Target="../tags/tag372.xml"/><Relationship Id="rId14" Type="http://schemas.openxmlformats.org/officeDocument/2006/relationships/tags" Target="../tags/tag37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81.xml"/><Relationship Id="rId1" Type="http://schemas.openxmlformats.org/officeDocument/2006/relationships/tags" Target="../tags/tag380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85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tags" Target="../tags/tag396.xml"/><Relationship Id="rId5" Type="http://schemas.openxmlformats.org/officeDocument/2006/relationships/tags" Target="../tags/tag390.xml"/><Relationship Id="rId10" Type="http://schemas.openxmlformats.org/officeDocument/2006/relationships/tags" Target="../tags/tag395.xml"/><Relationship Id="rId4" Type="http://schemas.openxmlformats.org/officeDocument/2006/relationships/tags" Target="../tags/tag389.xml"/><Relationship Id="rId9" Type="http://schemas.openxmlformats.org/officeDocument/2006/relationships/tags" Target="../tags/tag394.xml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3" Type="http://schemas.openxmlformats.org/officeDocument/2006/relationships/tags" Target="../tags/tag399.xml"/><Relationship Id="rId7" Type="http://schemas.openxmlformats.org/officeDocument/2006/relationships/tags" Target="../tags/tag403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tags" Target="../tags/tag407.xml"/><Relationship Id="rId5" Type="http://schemas.openxmlformats.org/officeDocument/2006/relationships/tags" Target="../tags/tag401.xml"/><Relationship Id="rId10" Type="http://schemas.openxmlformats.org/officeDocument/2006/relationships/tags" Target="../tags/tag406.xml"/><Relationship Id="rId4" Type="http://schemas.openxmlformats.org/officeDocument/2006/relationships/tags" Target="../tags/tag400.xml"/><Relationship Id="rId9" Type="http://schemas.openxmlformats.org/officeDocument/2006/relationships/tags" Target="../tags/tag405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tags" Target="../tags/tag415.xml"/><Relationship Id="rId3" Type="http://schemas.openxmlformats.org/officeDocument/2006/relationships/tags" Target="../tags/tag410.xml"/><Relationship Id="rId7" Type="http://schemas.openxmlformats.org/officeDocument/2006/relationships/tags" Target="../tags/tag41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41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17.xml"/><Relationship Id="rId1" Type="http://schemas.openxmlformats.org/officeDocument/2006/relationships/tags" Target="../tags/tag416.xml"/><Relationship Id="rId6" Type="http://schemas.openxmlformats.org/officeDocument/2006/relationships/tags" Target="../tags/tag421.xml"/><Relationship Id="rId5" Type="http://schemas.openxmlformats.org/officeDocument/2006/relationships/tags" Target="../tags/tag420.xml"/><Relationship Id="rId4" Type="http://schemas.openxmlformats.org/officeDocument/2006/relationships/tags" Target="../tags/tag419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3" Type="http://schemas.openxmlformats.org/officeDocument/2006/relationships/tags" Target="../tags/tag424.xml"/><Relationship Id="rId7" Type="http://schemas.openxmlformats.org/officeDocument/2006/relationships/tags" Target="../tags/tag428.xml"/><Relationship Id="rId2" Type="http://schemas.openxmlformats.org/officeDocument/2006/relationships/tags" Target="../tags/tag423.xml"/><Relationship Id="rId1" Type="http://schemas.openxmlformats.org/officeDocument/2006/relationships/tags" Target="../tags/tag422.xml"/><Relationship Id="rId6" Type="http://schemas.openxmlformats.org/officeDocument/2006/relationships/tags" Target="../tags/tag427.xml"/><Relationship Id="rId5" Type="http://schemas.openxmlformats.org/officeDocument/2006/relationships/tags" Target="../tags/tag426.xml"/><Relationship Id="rId4" Type="http://schemas.openxmlformats.org/officeDocument/2006/relationships/tags" Target="../tags/tag425.xml"/><Relationship Id="rId9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437.xml"/><Relationship Id="rId3" Type="http://schemas.openxmlformats.org/officeDocument/2006/relationships/tags" Target="../tags/tag432.xml"/><Relationship Id="rId7" Type="http://schemas.openxmlformats.org/officeDocument/2006/relationships/tags" Target="../tags/tag436.xml"/><Relationship Id="rId2" Type="http://schemas.openxmlformats.org/officeDocument/2006/relationships/tags" Target="../tags/tag431.xml"/><Relationship Id="rId1" Type="http://schemas.openxmlformats.org/officeDocument/2006/relationships/tags" Target="../tags/tag430.xml"/><Relationship Id="rId6" Type="http://schemas.openxmlformats.org/officeDocument/2006/relationships/tags" Target="../tags/tag435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434.xml"/><Relationship Id="rId10" Type="http://schemas.openxmlformats.org/officeDocument/2006/relationships/tags" Target="../tags/tag439.xml"/><Relationship Id="rId4" Type="http://schemas.openxmlformats.org/officeDocument/2006/relationships/tags" Target="../tags/tag433.xml"/><Relationship Id="rId9" Type="http://schemas.openxmlformats.org/officeDocument/2006/relationships/tags" Target="../tags/tag438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tags" Target="../tags/tag447.xml"/><Relationship Id="rId3" Type="http://schemas.openxmlformats.org/officeDocument/2006/relationships/tags" Target="../tags/tag442.xml"/><Relationship Id="rId7" Type="http://schemas.openxmlformats.org/officeDocument/2006/relationships/tags" Target="../tags/tag446.xml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5" Type="http://schemas.openxmlformats.org/officeDocument/2006/relationships/tags" Target="../tags/tag444.xml"/><Relationship Id="rId4" Type="http://schemas.openxmlformats.org/officeDocument/2006/relationships/tags" Target="../tags/tag443.xml"/><Relationship Id="rId9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45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49.xml"/><Relationship Id="rId1" Type="http://schemas.openxmlformats.org/officeDocument/2006/relationships/tags" Target="../tags/tag448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9" Type="http://schemas.openxmlformats.org/officeDocument/2006/relationships/image" Target="../media/image21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456.xml"/><Relationship Id="rId2" Type="http://schemas.openxmlformats.org/officeDocument/2006/relationships/tags" Target="../tags/tag455.xml"/><Relationship Id="rId1" Type="http://schemas.openxmlformats.org/officeDocument/2006/relationships/tags" Target="../tags/tag45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tags" Target="../tags/tag459.xml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4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67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462.xml"/><Relationship Id="rId7" Type="http://schemas.openxmlformats.org/officeDocument/2006/relationships/tags" Target="../tags/tag466.xml"/><Relationship Id="rId12" Type="http://schemas.openxmlformats.org/officeDocument/2006/relationships/tags" Target="../tags/tag471.xml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6" Type="http://schemas.openxmlformats.org/officeDocument/2006/relationships/tags" Target="../tags/tag465.xml"/><Relationship Id="rId11" Type="http://schemas.openxmlformats.org/officeDocument/2006/relationships/tags" Target="../tags/tag470.xml"/><Relationship Id="rId5" Type="http://schemas.openxmlformats.org/officeDocument/2006/relationships/tags" Target="../tags/tag464.xml"/><Relationship Id="rId10" Type="http://schemas.openxmlformats.org/officeDocument/2006/relationships/tags" Target="../tags/tag469.xml"/><Relationship Id="rId4" Type="http://schemas.openxmlformats.org/officeDocument/2006/relationships/tags" Target="../tags/tag463.xml"/><Relationship Id="rId9" Type="http://schemas.openxmlformats.org/officeDocument/2006/relationships/tags" Target="../tags/tag46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73.xml"/><Relationship Id="rId1" Type="http://schemas.openxmlformats.org/officeDocument/2006/relationships/tags" Target="../tags/tag47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5B997-59F0-0178-C210-05A6FE379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77F794-B3D1-45BF-4128-703ED7CC5F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4FF92D-0740-AC4B-1B0C-A71F596C2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92C5D7-C2AD-E52C-AC3B-48BA2AC78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580345-032A-1A02-B659-B0CC64637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0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7641D-9894-6C17-A114-1C1E92875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625FA7-E835-9D0F-57A0-9B2FD4859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2919FB-2291-23A9-745A-836E0FD2D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4D66FC-51D0-D5E9-0470-A2359349A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A0C77C-3A6E-6856-2B87-67D8D6A3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024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7A99D-D8B8-EF35-BE9D-6BED03D6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FC5F8B-82D2-8A57-C855-7F15C494C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E5D249-13AE-02D5-F4A7-9DF8E037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EB2479-00DA-AA07-92E0-547197C0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150F41-DBA8-42FF-272F-925355D06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6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EAACF-65D8-04A0-3AF2-EE5E9D0C6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D7A43D-2151-9694-F4D0-1E66C6D72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134D17-805B-4F6A-4A5E-4DB6FA451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BCC493-9A27-3C20-69BE-8AD199F3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89E4F4-ABDD-6E32-1E21-DA68F2DA4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3E5231-EF02-0A25-E6D7-FCF8C596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05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C0AA9-C099-A4D5-FA31-90E04714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E3216E-D7A2-DB1F-6905-501A59F97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20B1BC-96DE-625A-6C2D-5F133318E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A7DBEA2-7E90-94C8-01E9-409724331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645BC7-B09C-4678-414B-2F68B6E83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CB0CDD-AD4D-69BB-E06C-6455541F0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AD6217-9D13-44B8-7A4B-2AFCB14B1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D01A7D-5F37-408B-3E03-CC4E8E1A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82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37AE6-3162-8C4E-8EE9-56E04DCD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99B173-F91F-5334-44D8-52AF47E37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DFDDDD-0D74-E2BE-7959-5C121D0F5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ED80F7-8A13-55AE-0BFA-07664CB0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79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9D057A-A589-D2F3-3081-642A085C9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AD5B1F-2A7F-FB67-B84B-C29239C0B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C4E214-744C-8E42-5FD7-BDF9C779C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44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05E808-92D9-0D60-772A-1D14BA2C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D3357C-4A6D-5C41-8495-79DE08283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92F15A-FE77-CE47-FE82-163FAF84D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52AB8D-6E0E-BF7F-DABC-BA19E0AE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C0D7A1-C8CD-8E88-59EC-CCF22979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63CF68-984A-05DE-F4E8-176E61EA4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2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678F9-96C6-044B-D17E-9486FAA5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D48A6B-987B-506E-5219-28E7B25185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98524E-32FD-D6DC-4F23-28E3899B6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1EDDF3-69FF-4495-98EB-F1B774678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021537-BA68-812B-E507-457D9D8B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4B6CAB-8E0A-F4EC-83F0-C70208ACF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86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67034-8343-33B3-1C30-A42AEB49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CB8366-B3DD-329F-EB23-89E9F4DEF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D72FDD-06E2-62C4-05C8-A21A25F62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055E11-F6A1-7837-48C0-DC33F583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F000C3-6A36-F981-EC6D-6151987CE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92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F1C5A6-58A3-B9CB-32F9-F08FAC4EE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0B5E05-82DE-715D-56D9-E240499DA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40FE42-9BEF-2899-250B-808111737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A747FD-E0A9-4425-90D1-1DBFFEC99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296F63-2855-E3EE-72A5-B2A173FB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911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6" y="1304925"/>
            <a:ext cx="8208962" cy="4968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4E2BB3-2C6E-A843-FE93-0DEA3BEE27A8}"/>
              </a:ext>
            </a:extLst>
          </p:cNvPr>
          <p:cNvCxnSpPr>
            <a:cxnSpLocks/>
          </p:cNvCxnSpPr>
          <p:nvPr userDrawn="1"/>
        </p:nvCxnSpPr>
        <p:spPr>
          <a:xfrm>
            <a:off x="5267326" y="5858084"/>
            <a:ext cx="3169011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53A48D85-0464-C285-6F69-86CB291DEA3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34497" y="1305800"/>
            <a:ext cx="2570128" cy="496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Name Date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1"/>
            </p:custDataLst>
          </p:nvPr>
        </p:nvSpPr>
        <p:spPr>
          <a:xfrm>
            <a:off x="587376" y="4802289"/>
            <a:ext cx="4448973" cy="1471511"/>
          </a:xfrm>
        </p:spPr>
        <p:txBody>
          <a:bodyPr wrap="square" lIns="360000" tIns="0" rIns="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6" y="1304925"/>
            <a:ext cx="8201779" cy="1619244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E3EDD409-29E7-69BD-667B-B4109866231E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E5357DD9-A327-CBF0-C8BA-4580B0E31555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51D98F08-D014-09DA-3672-34C6A5727E16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llipse">
            <a:extLst>
              <a:ext uri="{FF2B5EF4-FFF2-40B4-BE49-F238E27FC236}">
                <a16:creationId xmlns:a16="http://schemas.microsoft.com/office/drawing/2014/main" id="{4A496262-6AE6-A815-680A-F3C6A691E7C6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170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llipse">
            <a:extLst>
              <a:ext uri="{FF2B5EF4-FFF2-40B4-BE49-F238E27FC236}">
                <a16:creationId xmlns:a16="http://schemas.microsoft.com/office/drawing/2014/main" id="{6E8E6C1D-988D-A36A-9002-C365D7CB0863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Ellipse">
            <a:extLst>
              <a:ext uri="{FF2B5EF4-FFF2-40B4-BE49-F238E27FC236}">
                <a16:creationId xmlns:a16="http://schemas.microsoft.com/office/drawing/2014/main" id="{271A85CB-44FA-6767-3D75-CF65D4AD9A41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Ellipse">
            <a:extLst>
              <a:ext uri="{FF2B5EF4-FFF2-40B4-BE49-F238E27FC236}">
                <a16:creationId xmlns:a16="http://schemas.microsoft.com/office/drawing/2014/main" id="{12D9E895-8F8B-0A08-1E59-4F13A0117BD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Ellipse">
            <a:extLst>
              <a:ext uri="{FF2B5EF4-FFF2-40B4-BE49-F238E27FC236}">
                <a16:creationId xmlns:a16="http://schemas.microsoft.com/office/drawing/2014/main" id="{FD75F2AB-9762-131C-EA49-73902571D03A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3395663" y="1304925"/>
            <a:ext cx="8208962" cy="4968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4E2BB3-2C6E-A843-FE93-0DEA3BEE27A8}"/>
              </a:ext>
            </a:extLst>
          </p:cNvPr>
          <p:cNvCxnSpPr>
            <a:cxnSpLocks/>
          </p:cNvCxnSpPr>
          <p:nvPr userDrawn="1"/>
        </p:nvCxnSpPr>
        <p:spPr>
          <a:xfrm>
            <a:off x="8075613" y="5858084"/>
            <a:ext cx="3169011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53A48D85-0464-C285-6F69-86CB291DEA3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4557" y="1305800"/>
            <a:ext cx="2585205" cy="4968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Name Date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1"/>
            </p:custDataLst>
          </p:nvPr>
        </p:nvSpPr>
        <p:spPr>
          <a:xfrm>
            <a:off x="3395663" y="4802289"/>
            <a:ext cx="4448973" cy="1471511"/>
          </a:xfrm>
        </p:spPr>
        <p:txBody>
          <a:bodyPr wrap="square" lIns="360000" tIns="0" rIns="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3395663" y="1304925"/>
            <a:ext cx="8201779" cy="1619244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31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5" y="1304925"/>
            <a:ext cx="11017250" cy="4968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4E2BB3-2C6E-A843-FE93-0DEA3BEE27A8}"/>
              </a:ext>
            </a:extLst>
          </p:cNvPr>
          <p:cNvCxnSpPr>
            <a:cxnSpLocks/>
          </p:cNvCxnSpPr>
          <p:nvPr userDrawn="1"/>
        </p:nvCxnSpPr>
        <p:spPr>
          <a:xfrm>
            <a:off x="8075613" y="5858084"/>
            <a:ext cx="3169011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Name Date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1"/>
            </p:custDataLst>
          </p:nvPr>
        </p:nvSpPr>
        <p:spPr>
          <a:xfrm>
            <a:off x="587375" y="4802289"/>
            <a:ext cx="5400675" cy="1471511"/>
          </a:xfrm>
        </p:spPr>
        <p:txBody>
          <a:bodyPr wrap="square" lIns="360000" tIns="0" rIns="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7272338" cy="1619244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154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6" y="1811388"/>
            <a:ext cx="7272337" cy="3955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87376" y="4295825"/>
            <a:ext cx="4448973" cy="1471511"/>
          </a:xfrm>
        </p:spPr>
        <p:txBody>
          <a:bodyPr wrap="square" lIns="360000" tIns="0" rIns="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8" y="1811388"/>
            <a:ext cx="7272336" cy="2247108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B40119-BF45-C88B-5ECE-0544D8E3F6A4}"/>
              </a:ext>
            </a:extLst>
          </p:cNvPr>
          <p:cNvCxnSpPr>
            <a:cxnSpLocks/>
          </p:cNvCxnSpPr>
          <p:nvPr userDrawn="1"/>
        </p:nvCxnSpPr>
        <p:spPr>
          <a:xfrm>
            <a:off x="5267325" y="5342066"/>
            <a:ext cx="2232388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8B862EAF-BDCD-DFD5-0A3B-D1348711451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090689" y="1810936"/>
            <a:ext cx="3513936" cy="39564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7726565C-BBC3-FF96-499E-E9047B338666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8C16F62D-3834-3962-875A-ABFA24A91C1F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0D901A58-86EF-DA30-4658-64364524C281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llipse">
            <a:extLst>
              <a:ext uri="{FF2B5EF4-FFF2-40B4-BE49-F238E27FC236}">
                <a16:creationId xmlns:a16="http://schemas.microsoft.com/office/drawing/2014/main" id="{9EAE1B12-E21B-30E4-2923-B4BD36F0FF03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187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6" y="1811388"/>
            <a:ext cx="11017249" cy="3955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87376" y="4295825"/>
            <a:ext cx="4448973" cy="1471511"/>
          </a:xfrm>
        </p:spPr>
        <p:txBody>
          <a:bodyPr wrap="square" lIns="360000" tIns="0" rIns="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8" y="1811388"/>
            <a:ext cx="7272336" cy="2247108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B40119-BF45-C88B-5ECE-0544D8E3F6A4}"/>
              </a:ext>
            </a:extLst>
          </p:cNvPr>
          <p:cNvCxnSpPr>
            <a:cxnSpLocks/>
          </p:cNvCxnSpPr>
          <p:nvPr userDrawn="1"/>
        </p:nvCxnSpPr>
        <p:spPr>
          <a:xfrm>
            <a:off x="9012238" y="5342066"/>
            <a:ext cx="2232388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lipse">
            <a:extLst>
              <a:ext uri="{FF2B5EF4-FFF2-40B4-BE49-F238E27FC236}">
                <a16:creationId xmlns:a16="http://schemas.microsoft.com/office/drawing/2014/main" id="{800D1BAD-EC18-C3D1-1336-F16C18196F48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7DCF3220-428C-9842-8B68-189A4E88E48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37FBE793-58E6-7535-6350-BEF5639542E1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3D753D29-7B4C-DF41-DCDE-EEE4506AF5DA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098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V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6" y="1811388"/>
            <a:ext cx="11017249" cy="3955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87376" y="4295825"/>
            <a:ext cx="4448973" cy="1471511"/>
          </a:xfrm>
        </p:spPr>
        <p:txBody>
          <a:bodyPr wrap="square" lIns="360000" tIns="0" rIns="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8" y="1811388"/>
            <a:ext cx="7272336" cy="2247108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8B40119-BF45-C88B-5ECE-0544D8E3F6A4}"/>
              </a:ext>
            </a:extLst>
          </p:cNvPr>
          <p:cNvCxnSpPr>
            <a:cxnSpLocks/>
          </p:cNvCxnSpPr>
          <p:nvPr userDrawn="1"/>
        </p:nvCxnSpPr>
        <p:spPr>
          <a:xfrm>
            <a:off x="9012238" y="5342066"/>
            <a:ext cx="2232388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lipse">
            <a:extLst>
              <a:ext uri="{FF2B5EF4-FFF2-40B4-BE49-F238E27FC236}">
                <a16:creationId xmlns:a16="http://schemas.microsoft.com/office/drawing/2014/main" id="{DB8EE80A-9E2C-FA34-49A3-501A6CCEFE7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1CA63630-B14C-8D7F-C611-7558F91BC57F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A15148EB-172A-7F05-0ED3-FF8CDF9C9EE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39827AA2-09FE-15E8-2F66-688E7044EEE8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468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1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116C1F-EB2C-FC74-D97A-462E4E4D2EB4}"/>
              </a:ext>
            </a:extLst>
          </p:cNvPr>
          <p:cNvSpPr/>
          <p:nvPr userDrawn="1"/>
        </p:nvSpPr>
        <p:spPr>
          <a:xfrm>
            <a:off x="6203950" y="0"/>
            <a:ext cx="54006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6205339" y="3429000"/>
            <a:ext cx="5399286" cy="663053"/>
          </a:xfrm>
        </p:spPr>
        <p:txBody>
          <a:bodyPr wrap="square" lIns="360000" tIns="144000" rIns="360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205339" y="1304925"/>
            <a:ext cx="5399281" cy="1255728"/>
          </a:xfrm>
          <a:prstGeom prst="rect">
            <a:avLst/>
          </a:prstGeom>
        </p:spPr>
        <p:txBody>
          <a:bodyPr vert="horz" wrap="square" lIns="360000" tIns="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7540" y="1304924"/>
            <a:ext cx="5390510" cy="496887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1CFECE27-1DD7-CC2D-70C9-2E01D1F7EDC7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4"/>
            </p:custDataLst>
          </p:nvPr>
        </p:nvSpPr>
        <p:spPr>
          <a:xfrm>
            <a:off x="6205339" y="4116453"/>
            <a:ext cx="5399286" cy="2153332"/>
          </a:xfrm>
        </p:spPr>
        <p:txBody>
          <a:bodyPr lIns="360000" tIns="108000" rIns="360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ru-RU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3949" y="342940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Ellipse">
            <a:extLst>
              <a:ext uri="{FF2B5EF4-FFF2-40B4-BE49-F238E27FC236}">
                <a16:creationId xmlns:a16="http://schemas.microsoft.com/office/drawing/2014/main" id="{A7507495-20CC-8AFC-4818-BC90DBFA16CC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llipse">
            <a:extLst>
              <a:ext uri="{FF2B5EF4-FFF2-40B4-BE49-F238E27FC236}">
                <a16:creationId xmlns:a16="http://schemas.microsoft.com/office/drawing/2014/main" id="{BCE81CA1-2189-8FF4-3C09-B0997395B81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Ellipse">
            <a:extLst>
              <a:ext uri="{FF2B5EF4-FFF2-40B4-BE49-F238E27FC236}">
                <a16:creationId xmlns:a16="http://schemas.microsoft.com/office/drawing/2014/main" id="{343DB4FA-E54C-B370-38D1-9741B7B46AB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99B3230B-563F-C70F-EE91-804D65C774BC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53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1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D6729D-0205-D8BC-CC22-92DB99A1FA51}"/>
              </a:ext>
            </a:extLst>
          </p:cNvPr>
          <p:cNvSpPr/>
          <p:nvPr userDrawn="1"/>
        </p:nvSpPr>
        <p:spPr>
          <a:xfrm>
            <a:off x="-1" y="0"/>
            <a:ext cx="7859713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87376" y="3429000"/>
            <a:ext cx="5616574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5616569" cy="12557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082811" y="594244"/>
            <a:ext cx="3521813" cy="567955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1CFECE27-1DD7-CC2D-70C9-2E01D1F7EDC7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4"/>
            </p:custDataLst>
          </p:nvPr>
        </p:nvSpPr>
        <p:spPr>
          <a:xfrm>
            <a:off x="587376" y="4116453"/>
            <a:ext cx="5616574" cy="2153332"/>
          </a:xfrm>
        </p:spPr>
        <p:txBody>
          <a:bodyPr lIns="0" tIns="108000" rIns="360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ru-RU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586860" y="342940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Ellipse">
            <a:extLst>
              <a:ext uri="{FF2B5EF4-FFF2-40B4-BE49-F238E27FC236}">
                <a16:creationId xmlns:a16="http://schemas.microsoft.com/office/drawing/2014/main" id="{6478CE96-D904-6F3A-4B3B-B207703C1E9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36858D5-F0DD-882E-1BF3-09BC2213232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176AF0BB-EC44-8BF8-FA93-25E4AFE3BC6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E33EECD0-4A78-DF33-46F8-397A58640900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699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1V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D6729D-0205-D8BC-CC22-92DB99A1FA51}"/>
              </a:ext>
            </a:extLst>
          </p:cNvPr>
          <p:cNvSpPr/>
          <p:nvPr userDrawn="1"/>
        </p:nvSpPr>
        <p:spPr>
          <a:xfrm>
            <a:off x="-1" y="0"/>
            <a:ext cx="598805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87376" y="3429000"/>
            <a:ext cx="5400674" cy="663053"/>
          </a:xfrm>
        </p:spPr>
        <p:txBody>
          <a:bodyPr wrap="square" lIns="0" tIns="144000" rIns="360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5400669" cy="1255728"/>
          </a:xfrm>
          <a:prstGeom prst="rect">
            <a:avLst/>
          </a:prstGeom>
        </p:spPr>
        <p:txBody>
          <a:bodyPr vert="horz" wrap="square" lIns="0" tIns="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10047" y="1304924"/>
            <a:ext cx="5400673" cy="496887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1CFECE27-1DD7-CC2D-70C9-2E01D1F7EDC7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4"/>
            </p:custDataLst>
          </p:nvPr>
        </p:nvSpPr>
        <p:spPr>
          <a:xfrm>
            <a:off x="587376" y="4116453"/>
            <a:ext cx="5400674" cy="2153332"/>
          </a:xfrm>
        </p:spPr>
        <p:txBody>
          <a:bodyPr lIns="0" tIns="108000" rIns="360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ru-RU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586860" y="342940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Ellipse">
            <a:extLst>
              <a:ext uri="{FF2B5EF4-FFF2-40B4-BE49-F238E27FC236}">
                <a16:creationId xmlns:a16="http://schemas.microsoft.com/office/drawing/2014/main" id="{6478CE96-D904-6F3A-4B3B-B207703C1E9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36858D5-F0DD-882E-1BF3-09BC2213232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176AF0BB-EC44-8BF8-FA93-25E4AFE3BC6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E33EECD0-4A78-DF33-46F8-397A58640900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35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2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7EE1A9-ADC4-8281-EA6A-83BBF907D07F}"/>
              </a:ext>
            </a:extLst>
          </p:cNvPr>
          <p:cNvSpPr/>
          <p:nvPr userDrawn="1"/>
        </p:nvSpPr>
        <p:spPr>
          <a:xfrm>
            <a:off x="0" y="1290968"/>
            <a:ext cx="11604625" cy="213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6860" y="1368603"/>
            <a:ext cx="7272853" cy="1982760"/>
          </a:xfrm>
          <a:prstGeom prst="rect">
            <a:avLst/>
          </a:prstGeom>
        </p:spPr>
        <p:txBody>
          <a:bodyPr vert="horz" wrap="square" lIns="0" tIns="360000" rIns="360000" bIns="360000" rtlCol="0" anchor="ctr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1CFECE27-1DD7-CC2D-70C9-2E01D1F7EDC7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516603"/>
            <a:ext cx="5040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453105B-4DEA-6BAB-4DB4-549D41840915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6564628" y="4516605"/>
            <a:ext cx="5040000" cy="1767266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0" name="Subtitle Placeholder 1">
            <a:extLst>
              <a:ext uri="{FF2B5EF4-FFF2-40B4-BE49-F238E27FC236}">
                <a16:creationId xmlns:a16="http://schemas.microsoft.com/office/drawing/2014/main" id="{5F8C6DF4-83F8-6205-E4EC-51391D789178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3804827"/>
            <a:ext cx="5040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CFCE9A0-3812-4124-4F2F-5316A67754B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0482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Subtitle Placeholder 2">
            <a:extLst>
              <a:ext uri="{FF2B5EF4-FFF2-40B4-BE49-F238E27FC236}">
                <a16:creationId xmlns:a16="http://schemas.microsoft.com/office/drawing/2014/main" id="{BC1B15A6-2F5B-04E4-67D1-452AF907FD23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6"/>
            </p:custDataLst>
          </p:nvPr>
        </p:nvSpPr>
        <p:spPr>
          <a:xfrm>
            <a:off x="6565144" y="3804827"/>
            <a:ext cx="5040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765637-9984-1831-C66A-B7C08C43DD4B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5144" y="380482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Ellipse">
            <a:extLst>
              <a:ext uri="{FF2B5EF4-FFF2-40B4-BE49-F238E27FC236}">
                <a16:creationId xmlns:a16="http://schemas.microsoft.com/office/drawing/2014/main" id="{55DD797B-DEA6-A889-E142-319BBE814CB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Ellipse">
            <a:extLst>
              <a:ext uri="{FF2B5EF4-FFF2-40B4-BE49-F238E27FC236}">
                <a16:creationId xmlns:a16="http://schemas.microsoft.com/office/drawing/2014/main" id="{0E99DF2D-4142-D778-B1A4-CF82FDC92781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Ellipse">
            <a:extLst>
              <a:ext uri="{FF2B5EF4-FFF2-40B4-BE49-F238E27FC236}">
                <a16:creationId xmlns:a16="http://schemas.microsoft.com/office/drawing/2014/main" id="{DBD83F2C-A5A2-1086-BEDE-4339AA89357C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Ellipse">
            <a:extLst>
              <a:ext uri="{FF2B5EF4-FFF2-40B4-BE49-F238E27FC236}">
                <a16:creationId xmlns:a16="http://schemas.microsoft.com/office/drawing/2014/main" id="{630A5B8F-420C-7948-EFC4-8B3DDA058E42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76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2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1437C87-0515-8F9B-3509-CD9412F56782}"/>
              </a:ext>
            </a:extLst>
          </p:cNvPr>
          <p:cNvSpPr/>
          <p:nvPr userDrawn="1"/>
        </p:nvSpPr>
        <p:spPr>
          <a:xfrm flipH="1"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7" y="1304925"/>
            <a:ext cx="5039997" cy="188359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522876"/>
            <a:ext cx="5040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6564628" y="4522877"/>
            <a:ext cx="5040000" cy="1767266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2" name="Subtitle Placeholder 2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3811099"/>
            <a:ext cx="5040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110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6"/>
            </p:custDataLst>
          </p:nvPr>
        </p:nvSpPr>
        <p:spPr>
          <a:xfrm>
            <a:off x="6565144" y="3811099"/>
            <a:ext cx="5040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5144" y="38110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9EBB4E83-EC08-08ED-AD81-0A639AA860C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075613" y="594244"/>
            <a:ext cx="3529011" cy="283475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FAC89B70-1815-9735-A75D-C719971EA7B4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Ellipse">
            <a:extLst>
              <a:ext uri="{FF2B5EF4-FFF2-40B4-BE49-F238E27FC236}">
                <a16:creationId xmlns:a16="http://schemas.microsoft.com/office/drawing/2014/main" id="{05BC855D-EC7B-2C35-35FF-3DC35CD1567B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ED6F4D13-326F-E7F9-AAC0-5FAE4798B576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AB57FE0A-5B22-2B06-0A8E-D3CA17198094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078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2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1437C87-0515-8F9B-3509-CD9412F56782}"/>
              </a:ext>
            </a:extLst>
          </p:cNvPr>
          <p:cNvSpPr/>
          <p:nvPr userDrawn="1"/>
        </p:nvSpPr>
        <p:spPr>
          <a:xfrm>
            <a:off x="6203950" y="3438591"/>
            <a:ext cx="5988050" cy="3419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7" y="1304925"/>
            <a:ext cx="7272336" cy="12557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512716"/>
            <a:ext cx="5040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6564628" y="4512717"/>
            <a:ext cx="5040000" cy="1767266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3800939"/>
            <a:ext cx="5040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0093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6"/>
            </p:custDataLst>
          </p:nvPr>
        </p:nvSpPr>
        <p:spPr>
          <a:xfrm>
            <a:off x="6565144" y="3800939"/>
            <a:ext cx="5040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5144" y="380093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Ellipse">
            <a:extLst>
              <a:ext uri="{FF2B5EF4-FFF2-40B4-BE49-F238E27FC236}">
                <a16:creationId xmlns:a16="http://schemas.microsoft.com/office/drawing/2014/main" id="{A18CF4D1-4135-947B-4DAC-90F07B16F375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Ellipse">
            <a:extLst>
              <a:ext uri="{FF2B5EF4-FFF2-40B4-BE49-F238E27FC236}">
                <a16:creationId xmlns:a16="http://schemas.microsoft.com/office/drawing/2014/main" id="{B62BA71D-F59A-C952-7D1B-96AE5B3576FD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Ellipse">
            <a:extLst>
              <a:ext uri="{FF2B5EF4-FFF2-40B4-BE49-F238E27FC236}">
                <a16:creationId xmlns:a16="http://schemas.microsoft.com/office/drawing/2014/main" id="{F7708B9C-7D3C-0C44-EDC7-84C5AC195C1F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Ellipse">
            <a:extLst>
              <a:ext uri="{FF2B5EF4-FFF2-40B4-BE49-F238E27FC236}">
                <a16:creationId xmlns:a16="http://schemas.microsoft.com/office/drawing/2014/main" id="{8D21AF27-9F0E-864E-9711-0C3E51B08D78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1572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3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5E895EA-70D0-6D6F-0FDF-3EBE972F7A5E}"/>
              </a:ext>
            </a:extLst>
          </p:cNvPr>
          <p:cNvSpPr/>
          <p:nvPr userDrawn="1"/>
        </p:nvSpPr>
        <p:spPr>
          <a:xfrm>
            <a:off x="0" y="0"/>
            <a:ext cx="8796338" cy="29241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4512716"/>
            <a:ext cx="3529014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4331197" y="4512715"/>
            <a:ext cx="3528000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3821259"/>
            <a:ext cx="3529014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4331713" y="3821259"/>
            <a:ext cx="3528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4331713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8079603" y="4512716"/>
            <a:ext cx="3528000" cy="1767266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8080119" y="3821259"/>
            <a:ext cx="3528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E3F10-61E3-8FBE-2C56-5FD94ADBEBCF}"/>
              </a:ext>
            </a:extLst>
          </p:cNvPr>
          <p:cNvCxnSpPr>
            <a:cxnSpLocks/>
          </p:cNvCxnSpPr>
          <p:nvPr userDrawn="1"/>
        </p:nvCxnSpPr>
        <p:spPr>
          <a:xfrm flipH="1">
            <a:off x="8080118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le Placeholder">
            <a:extLst>
              <a:ext uri="{FF2B5EF4-FFF2-40B4-BE49-F238E27FC236}">
                <a16:creationId xmlns:a16="http://schemas.microsoft.com/office/drawing/2014/main" id="{9E3357E2-6EBD-1EF8-A6F2-B135B35B91D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7378" y="1304925"/>
            <a:ext cx="8208960" cy="991380"/>
          </a:xfrm>
          <a:prstGeom prst="rect">
            <a:avLst/>
          </a:prstGeom>
        </p:spPr>
        <p:txBody>
          <a:bodyPr vert="horz" wrap="square" lIns="0" tIns="0" rIns="360000" bIns="36000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3C77AB7F-AE13-2896-3AE5-35C615514DAD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llipse">
            <a:extLst>
              <a:ext uri="{FF2B5EF4-FFF2-40B4-BE49-F238E27FC236}">
                <a16:creationId xmlns:a16="http://schemas.microsoft.com/office/drawing/2014/main" id="{5A4329AB-25BC-697E-5D0A-5FC456C299E3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Ellipse">
            <a:extLst>
              <a:ext uri="{FF2B5EF4-FFF2-40B4-BE49-F238E27FC236}">
                <a16:creationId xmlns:a16="http://schemas.microsoft.com/office/drawing/2014/main" id="{FA43AC4D-75CC-3260-2849-608B3DFC9549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Ellipse">
            <a:extLst>
              <a:ext uri="{FF2B5EF4-FFF2-40B4-BE49-F238E27FC236}">
                <a16:creationId xmlns:a16="http://schemas.microsoft.com/office/drawing/2014/main" id="{498EC7A4-6378-1993-1099-D6F404681E75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594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3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4512716"/>
            <a:ext cx="3529014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4331197" y="4512715"/>
            <a:ext cx="3528000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3821259"/>
            <a:ext cx="3529014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4331713" y="3821259"/>
            <a:ext cx="3528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4331713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8079603" y="4512715"/>
            <a:ext cx="3528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8080119" y="3821259"/>
            <a:ext cx="3528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E3F10-61E3-8FBE-2C56-5FD94ADBEBCF}"/>
              </a:ext>
            </a:extLst>
          </p:cNvPr>
          <p:cNvCxnSpPr>
            <a:cxnSpLocks/>
          </p:cNvCxnSpPr>
          <p:nvPr userDrawn="1"/>
        </p:nvCxnSpPr>
        <p:spPr>
          <a:xfrm flipH="1">
            <a:off x="8080119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545E59F-151B-4068-8D7C-CE6A9BE4702D}"/>
              </a:ext>
            </a:extLst>
          </p:cNvPr>
          <p:cNvSpPr/>
          <p:nvPr userDrawn="1"/>
        </p:nvSpPr>
        <p:spPr>
          <a:xfrm>
            <a:off x="1" y="1290968"/>
            <a:ext cx="8796338" cy="2138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itle Placeholder">
            <a:extLst>
              <a:ext uri="{FF2B5EF4-FFF2-40B4-BE49-F238E27FC236}">
                <a16:creationId xmlns:a16="http://schemas.microsoft.com/office/drawing/2014/main" id="{FF6FBC3E-0DC3-76E7-1736-44C93DC0C1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6860" y="1368603"/>
            <a:ext cx="7272853" cy="1982760"/>
          </a:xfrm>
          <a:prstGeom prst="rect">
            <a:avLst/>
          </a:prstGeom>
        </p:spPr>
        <p:txBody>
          <a:bodyPr vert="horz" wrap="square" lIns="0" tIns="360000" rIns="360000" bIns="360000" rtlCol="0" anchor="ctr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Ellipse">
            <a:extLst>
              <a:ext uri="{FF2B5EF4-FFF2-40B4-BE49-F238E27FC236}">
                <a16:creationId xmlns:a16="http://schemas.microsoft.com/office/drawing/2014/main" id="{F5354BFA-EF66-D2CF-B524-524F9939956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20D941B3-64DE-1115-10C2-00321BC4A418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Ellipse">
            <a:extLst>
              <a:ext uri="{FF2B5EF4-FFF2-40B4-BE49-F238E27FC236}">
                <a16:creationId xmlns:a16="http://schemas.microsoft.com/office/drawing/2014/main" id="{808CC4CE-C143-F86E-A2B2-66712309A84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D043079D-FAF0-50F1-531F-6CB6247620EE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295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3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545E59F-151B-4068-8D7C-CE6A9BE4702D}"/>
              </a:ext>
            </a:extLst>
          </p:cNvPr>
          <p:cNvSpPr/>
          <p:nvPr userDrawn="1"/>
        </p:nvSpPr>
        <p:spPr>
          <a:xfrm>
            <a:off x="0" y="1290968"/>
            <a:ext cx="8800119" cy="21380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4512716"/>
            <a:ext cx="3529014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4331197" y="4512715"/>
            <a:ext cx="3528000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3821259"/>
            <a:ext cx="3529014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4331713" y="3821259"/>
            <a:ext cx="3528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4331713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8079603" y="4512715"/>
            <a:ext cx="3528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8080119" y="3821259"/>
            <a:ext cx="3528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E3F10-61E3-8FBE-2C56-5FD94ADBEBCF}"/>
              </a:ext>
            </a:extLst>
          </p:cNvPr>
          <p:cNvCxnSpPr>
            <a:cxnSpLocks/>
          </p:cNvCxnSpPr>
          <p:nvPr userDrawn="1"/>
        </p:nvCxnSpPr>
        <p:spPr>
          <a:xfrm flipH="1">
            <a:off x="8080119" y="382125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le Placeholder">
            <a:extLst>
              <a:ext uri="{FF2B5EF4-FFF2-40B4-BE49-F238E27FC236}">
                <a16:creationId xmlns:a16="http://schemas.microsoft.com/office/drawing/2014/main" id="{FF6FBC3E-0DC3-76E7-1736-44C93DC0C1F0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6860" y="1368603"/>
            <a:ext cx="8209478" cy="1982760"/>
          </a:xfrm>
          <a:prstGeom prst="rect">
            <a:avLst/>
          </a:prstGeom>
        </p:spPr>
        <p:txBody>
          <a:bodyPr vert="horz" wrap="square" lIns="0" tIns="360000" rIns="360000" bIns="360000" rtlCol="0" anchor="ctr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Ellipse">
            <a:extLst>
              <a:ext uri="{FF2B5EF4-FFF2-40B4-BE49-F238E27FC236}">
                <a16:creationId xmlns:a16="http://schemas.microsoft.com/office/drawing/2014/main" id="{D9E2ADE1-8D87-9DDA-F4FC-72A4699BF3E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979642EA-40D6-7EE7-B01B-7BCA21186AF9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Ellipse">
            <a:extLst>
              <a:ext uri="{FF2B5EF4-FFF2-40B4-BE49-F238E27FC236}">
                <a16:creationId xmlns:a16="http://schemas.microsoft.com/office/drawing/2014/main" id="{B80DEC18-7F90-DFB5-DE5F-A81A34908495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90DDCD0D-A4AD-FB70-F873-31198E232153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297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4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A7E324-14F7-457B-9C05-78AB800217AE}"/>
              </a:ext>
            </a:extLst>
          </p:cNvPr>
          <p:cNvSpPr/>
          <p:nvPr userDrawn="1"/>
        </p:nvSpPr>
        <p:spPr>
          <a:xfrm>
            <a:off x="0" y="0"/>
            <a:ext cx="11604625" cy="2924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4496156"/>
            <a:ext cx="2592389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3400743" y="4496155"/>
            <a:ext cx="2592000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3804699"/>
            <a:ext cx="2592389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401259" y="3804699"/>
            <a:ext cx="2592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3401259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6208643" y="4496155"/>
            <a:ext cx="2592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6209159" y="3804699"/>
            <a:ext cx="2592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E3F10-61E3-8FBE-2C56-5FD94ADBEBCF}"/>
              </a:ext>
            </a:extLst>
          </p:cNvPr>
          <p:cNvCxnSpPr>
            <a:cxnSpLocks/>
          </p:cNvCxnSpPr>
          <p:nvPr userDrawn="1"/>
        </p:nvCxnSpPr>
        <p:spPr>
          <a:xfrm flipH="1">
            <a:off x="6209159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le Placeholder">
            <a:extLst>
              <a:ext uri="{FF2B5EF4-FFF2-40B4-BE49-F238E27FC236}">
                <a16:creationId xmlns:a16="http://schemas.microsoft.com/office/drawing/2014/main" id="{9E3357E2-6EBD-1EF8-A6F2-B135B35B91D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7378" y="1304925"/>
            <a:ext cx="8208960" cy="1619244"/>
          </a:xfrm>
          <a:prstGeom prst="rect">
            <a:avLst/>
          </a:prstGeom>
        </p:spPr>
        <p:txBody>
          <a:bodyPr vert="horz" wrap="square" lIns="0" tIns="0" rIns="0" bIns="36000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1477C4-A7EA-675F-153F-C65AC0016AB0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C0B4AB-A9BE-B76D-58F3-91B8113E6136}"/>
              </a:ext>
            </a:extLst>
          </p:cNvPr>
          <p:cNvSpPr>
            <a:spLocks noGrp="1"/>
          </p:cNvSpPr>
          <p:nvPr>
            <p:ph type="body" idx="35" hasCustomPrompt="1"/>
            <p:custDataLst>
              <p:tags r:id="rId9"/>
            </p:custDataLst>
          </p:nvPr>
        </p:nvSpPr>
        <p:spPr>
          <a:xfrm>
            <a:off x="9015732" y="4496155"/>
            <a:ext cx="2592000" cy="1767266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11" name="Subtitle Placeholder 4">
            <a:extLst>
              <a:ext uri="{FF2B5EF4-FFF2-40B4-BE49-F238E27FC236}">
                <a16:creationId xmlns:a16="http://schemas.microsoft.com/office/drawing/2014/main" id="{A44A4247-E0AF-CE71-EDC9-386059BD59EF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10"/>
            </p:custDataLst>
          </p:nvPr>
        </p:nvSpPr>
        <p:spPr>
          <a:xfrm>
            <a:off x="9016248" y="3804699"/>
            <a:ext cx="2592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E13733-9469-62B3-D40C-DAA3393541CC}"/>
              </a:ext>
            </a:extLst>
          </p:cNvPr>
          <p:cNvCxnSpPr>
            <a:cxnSpLocks/>
          </p:cNvCxnSpPr>
          <p:nvPr userDrawn="1"/>
        </p:nvCxnSpPr>
        <p:spPr>
          <a:xfrm flipH="1">
            <a:off x="9016248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Ellipse">
            <a:extLst>
              <a:ext uri="{FF2B5EF4-FFF2-40B4-BE49-F238E27FC236}">
                <a16:creationId xmlns:a16="http://schemas.microsoft.com/office/drawing/2014/main" id="{3D235488-1260-17B6-2946-D2E6C3F277CD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6FF51F08-8CC5-6B7A-E4A8-36E1127143D1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Ellipse">
            <a:extLst>
              <a:ext uri="{FF2B5EF4-FFF2-40B4-BE49-F238E27FC236}">
                <a16:creationId xmlns:a16="http://schemas.microsoft.com/office/drawing/2014/main" id="{D4CFF748-02DF-BB6A-F1FD-9E151F4EE006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Ellipse">
            <a:extLst>
              <a:ext uri="{FF2B5EF4-FFF2-40B4-BE49-F238E27FC236}">
                <a16:creationId xmlns:a16="http://schemas.microsoft.com/office/drawing/2014/main" id="{2D03BBBE-7E2A-4A44-0695-907B88020ACA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5296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4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4496156"/>
            <a:ext cx="2592389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3400743" y="4496155"/>
            <a:ext cx="2592000" cy="176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3804699"/>
            <a:ext cx="2592389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401259" y="3804699"/>
            <a:ext cx="2592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3401259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6208643" y="4496155"/>
            <a:ext cx="2592000" cy="176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6209159" y="3804699"/>
            <a:ext cx="2592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E3F10-61E3-8FBE-2C56-5FD94ADBEBCF}"/>
              </a:ext>
            </a:extLst>
          </p:cNvPr>
          <p:cNvCxnSpPr>
            <a:cxnSpLocks/>
          </p:cNvCxnSpPr>
          <p:nvPr userDrawn="1"/>
        </p:nvCxnSpPr>
        <p:spPr>
          <a:xfrm flipH="1">
            <a:off x="6209159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le Placeholder">
            <a:extLst>
              <a:ext uri="{FF2B5EF4-FFF2-40B4-BE49-F238E27FC236}">
                <a16:creationId xmlns:a16="http://schemas.microsoft.com/office/drawing/2014/main" id="{9E3357E2-6EBD-1EF8-A6F2-B135B35B91D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7378" y="1304925"/>
            <a:ext cx="7272335" cy="188359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1477C4-A7EA-675F-153F-C65AC0016AB0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BC0B4AB-A9BE-B76D-58F3-91B8113E6136}"/>
              </a:ext>
            </a:extLst>
          </p:cNvPr>
          <p:cNvSpPr>
            <a:spLocks noGrp="1"/>
          </p:cNvSpPr>
          <p:nvPr>
            <p:ph type="body" idx="35" hasCustomPrompt="1"/>
            <p:custDataLst>
              <p:tags r:id="rId9"/>
            </p:custDataLst>
          </p:nvPr>
        </p:nvSpPr>
        <p:spPr>
          <a:xfrm>
            <a:off x="9015732" y="4496155"/>
            <a:ext cx="2592000" cy="1767266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11" name="Subtitle Placeholder 4">
            <a:extLst>
              <a:ext uri="{FF2B5EF4-FFF2-40B4-BE49-F238E27FC236}">
                <a16:creationId xmlns:a16="http://schemas.microsoft.com/office/drawing/2014/main" id="{A44A4247-E0AF-CE71-EDC9-386059BD59EF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10"/>
            </p:custDataLst>
          </p:nvPr>
        </p:nvSpPr>
        <p:spPr>
          <a:xfrm>
            <a:off x="9016248" y="3804699"/>
            <a:ext cx="2592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E13733-9469-62B3-D40C-DAA3393541CC}"/>
              </a:ext>
            </a:extLst>
          </p:cNvPr>
          <p:cNvCxnSpPr>
            <a:cxnSpLocks/>
          </p:cNvCxnSpPr>
          <p:nvPr userDrawn="1"/>
        </p:nvCxnSpPr>
        <p:spPr>
          <a:xfrm flipH="1">
            <a:off x="9016248" y="380469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Ellipse">
            <a:extLst>
              <a:ext uri="{FF2B5EF4-FFF2-40B4-BE49-F238E27FC236}">
                <a16:creationId xmlns:a16="http://schemas.microsoft.com/office/drawing/2014/main" id="{A75C854B-6E8C-76BB-E440-2DE88382F099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llipse">
            <a:extLst>
              <a:ext uri="{FF2B5EF4-FFF2-40B4-BE49-F238E27FC236}">
                <a16:creationId xmlns:a16="http://schemas.microsoft.com/office/drawing/2014/main" id="{EA2931D5-AD8E-3485-E31B-F83D972ED46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098F535E-EE70-4618-649E-C816C578B02F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llipse">
            <a:extLst>
              <a:ext uri="{FF2B5EF4-FFF2-40B4-BE49-F238E27FC236}">
                <a16:creationId xmlns:a16="http://schemas.microsoft.com/office/drawing/2014/main" id="{091E8182-CD7D-F0C8-928A-7224AAC4AF2F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329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 1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1385303" y="2822073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8208962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89EE34-EEC8-7BD1-9947-A3D45ACDCE3C}"/>
              </a:ext>
            </a:extLst>
          </p:cNvPr>
          <p:cNvGrpSpPr/>
          <p:nvPr userDrawn="1"/>
        </p:nvGrpSpPr>
        <p:grpSpPr>
          <a:xfrm>
            <a:off x="587375" y="2760299"/>
            <a:ext cx="677545" cy="677545"/>
            <a:chOff x="587375" y="2770459"/>
            <a:chExt cx="677545" cy="677545"/>
          </a:xfrm>
        </p:grpSpPr>
        <p:sp>
          <p:nvSpPr>
            <p:cNvPr id="4" name="Ellipse">
              <a:extLst>
                <a:ext uri="{FF2B5EF4-FFF2-40B4-BE49-F238E27FC236}">
                  <a16:creationId xmlns:a16="http://schemas.microsoft.com/office/drawing/2014/main" id="{3F677F80-ED1C-BE07-12D4-B503DDCB7DFC}"/>
                </a:ext>
              </a:extLst>
            </p:cNvPr>
            <p:cNvSpPr/>
            <p:nvPr userDrawn="1"/>
          </p:nvSpPr>
          <p:spPr>
            <a:xfrm>
              <a:off x="587375" y="277045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Graphic 7" descr="Arrow Right outline">
              <a:extLst>
                <a:ext uri="{FF2B5EF4-FFF2-40B4-BE49-F238E27FC236}">
                  <a16:creationId xmlns:a16="http://schemas.microsoft.com/office/drawing/2014/main" id="{A392506B-908B-1DE3-6BB0-A59D290AE4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2899828"/>
              <a:ext cx="418806" cy="418806"/>
            </a:xfrm>
            <a:prstGeom prst="rect">
              <a:avLst/>
            </a:prstGeom>
          </p:spPr>
        </p:pic>
      </p:grp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349C84A5-D941-31E8-226A-73B0D9D3AC9F}"/>
              </a:ext>
            </a:extLst>
          </p:cNvPr>
          <p:cNvSpPr>
            <a:spLocks noGrp="1"/>
          </p:cNvSpPr>
          <p:nvPr>
            <p:ph type="body" idx="27" hasCustomPrompt="1"/>
            <p:custDataLst>
              <p:tags r:id="rId4"/>
            </p:custDataLst>
          </p:nvPr>
        </p:nvSpPr>
        <p:spPr>
          <a:xfrm>
            <a:off x="1385303" y="3767392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CF89E7-54C8-79FA-7110-F3E49637FEE0}"/>
              </a:ext>
            </a:extLst>
          </p:cNvPr>
          <p:cNvGrpSpPr/>
          <p:nvPr userDrawn="1"/>
        </p:nvGrpSpPr>
        <p:grpSpPr>
          <a:xfrm>
            <a:off x="587375" y="3705618"/>
            <a:ext cx="677545" cy="677545"/>
            <a:chOff x="587375" y="3602773"/>
            <a:chExt cx="677545" cy="677545"/>
          </a:xfrm>
        </p:grpSpPr>
        <p:sp>
          <p:nvSpPr>
            <p:cNvPr id="12" name="Ellipse">
              <a:extLst>
                <a:ext uri="{FF2B5EF4-FFF2-40B4-BE49-F238E27FC236}">
                  <a16:creationId xmlns:a16="http://schemas.microsoft.com/office/drawing/2014/main" id="{45C285AA-14CF-6C9A-CE50-212447367CBF}"/>
                </a:ext>
              </a:extLst>
            </p:cNvPr>
            <p:cNvSpPr/>
            <p:nvPr userDrawn="1"/>
          </p:nvSpPr>
          <p:spPr>
            <a:xfrm>
              <a:off x="587375" y="3602773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" name="Graphic 12" descr="Arrow Right outline">
              <a:extLst>
                <a:ext uri="{FF2B5EF4-FFF2-40B4-BE49-F238E27FC236}">
                  <a16:creationId xmlns:a16="http://schemas.microsoft.com/office/drawing/2014/main" id="{1F93F2FB-A0CA-CA80-EDC5-436FBF1197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3732142"/>
              <a:ext cx="418806" cy="418806"/>
            </a:xfrm>
            <a:prstGeom prst="rect">
              <a:avLst/>
            </a:prstGeom>
          </p:spPr>
        </p:pic>
      </p:grpSp>
      <p:sp>
        <p:nvSpPr>
          <p:cNvPr id="14" name="Subtitle Placeholder 3">
            <a:extLst>
              <a:ext uri="{FF2B5EF4-FFF2-40B4-BE49-F238E27FC236}">
                <a16:creationId xmlns:a16="http://schemas.microsoft.com/office/drawing/2014/main" id="{EFCFC07E-6914-CBB5-E1AF-8C96E246D67B}"/>
              </a:ext>
            </a:extLst>
          </p:cNvPr>
          <p:cNvSpPr>
            <a:spLocks noGrp="1"/>
          </p:cNvSpPr>
          <p:nvPr>
            <p:ph type="body" idx="28" hasCustomPrompt="1"/>
            <p:custDataLst>
              <p:tags r:id="rId5"/>
            </p:custDataLst>
          </p:nvPr>
        </p:nvSpPr>
        <p:spPr>
          <a:xfrm>
            <a:off x="1385303" y="4712711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D5A2E7-83AF-FB0D-41FD-32794CFFC854}"/>
              </a:ext>
            </a:extLst>
          </p:cNvPr>
          <p:cNvGrpSpPr/>
          <p:nvPr userDrawn="1"/>
        </p:nvGrpSpPr>
        <p:grpSpPr>
          <a:xfrm>
            <a:off x="587375" y="4650937"/>
            <a:ext cx="677545" cy="677545"/>
            <a:chOff x="587375" y="4435087"/>
            <a:chExt cx="677545" cy="677545"/>
          </a:xfrm>
        </p:grpSpPr>
        <p:sp>
          <p:nvSpPr>
            <p:cNvPr id="15" name="Ellipse">
              <a:extLst>
                <a:ext uri="{FF2B5EF4-FFF2-40B4-BE49-F238E27FC236}">
                  <a16:creationId xmlns:a16="http://schemas.microsoft.com/office/drawing/2014/main" id="{4A057F15-61B4-C4BD-C5D8-ED094FAC7D94}"/>
                </a:ext>
              </a:extLst>
            </p:cNvPr>
            <p:cNvSpPr/>
            <p:nvPr userDrawn="1"/>
          </p:nvSpPr>
          <p:spPr>
            <a:xfrm>
              <a:off x="587375" y="4435087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Graphic 15" descr="Arrow Right outline">
              <a:extLst>
                <a:ext uri="{FF2B5EF4-FFF2-40B4-BE49-F238E27FC236}">
                  <a16:creationId xmlns:a16="http://schemas.microsoft.com/office/drawing/2014/main" id="{66B30F17-5FA4-97C5-DDDF-854E8822E4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4564456"/>
              <a:ext cx="418806" cy="418806"/>
            </a:xfrm>
            <a:prstGeom prst="rect">
              <a:avLst/>
            </a:prstGeom>
          </p:spPr>
        </p:pic>
      </p:grpSp>
      <p:sp>
        <p:nvSpPr>
          <p:cNvPr id="17" name="Subtitle Placeholder 4">
            <a:extLst>
              <a:ext uri="{FF2B5EF4-FFF2-40B4-BE49-F238E27FC236}">
                <a16:creationId xmlns:a16="http://schemas.microsoft.com/office/drawing/2014/main" id="{728ABC78-FCFD-FB7C-265C-68110EC6A7B2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6"/>
            </p:custDataLst>
          </p:nvPr>
        </p:nvSpPr>
        <p:spPr>
          <a:xfrm>
            <a:off x="1385303" y="5658029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132CDC-F6EB-A935-4057-1CACC35FE7AA}"/>
              </a:ext>
            </a:extLst>
          </p:cNvPr>
          <p:cNvGrpSpPr/>
          <p:nvPr userDrawn="1"/>
        </p:nvGrpSpPr>
        <p:grpSpPr>
          <a:xfrm>
            <a:off x="587375" y="5596255"/>
            <a:ext cx="677545" cy="677545"/>
            <a:chOff x="587375" y="5267401"/>
            <a:chExt cx="677545" cy="677545"/>
          </a:xfrm>
        </p:grpSpPr>
        <p:sp>
          <p:nvSpPr>
            <p:cNvPr id="18" name="Ellipse">
              <a:extLst>
                <a:ext uri="{FF2B5EF4-FFF2-40B4-BE49-F238E27FC236}">
                  <a16:creationId xmlns:a16="http://schemas.microsoft.com/office/drawing/2014/main" id="{C478719F-C4CD-4524-ED19-3C5117DBDF43}"/>
                </a:ext>
              </a:extLst>
            </p:cNvPr>
            <p:cNvSpPr/>
            <p:nvPr userDrawn="1"/>
          </p:nvSpPr>
          <p:spPr>
            <a:xfrm>
              <a:off x="587375" y="5267401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Graphic 18" descr="Arrow Right outline">
              <a:extLst>
                <a:ext uri="{FF2B5EF4-FFF2-40B4-BE49-F238E27FC236}">
                  <a16:creationId xmlns:a16="http://schemas.microsoft.com/office/drawing/2014/main" id="{BE2935A2-D922-828B-16C1-6446165403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5396770"/>
              <a:ext cx="418806" cy="418806"/>
            </a:xfrm>
            <a:prstGeom prst="rect">
              <a:avLst/>
            </a:prstGeom>
          </p:spPr>
        </p:pic>
      </p:grpSp>
      <p:sp>
        <p:nvSpPr>
          <p:cNvPr id="5" name="Subtitle Placeholder 5">
            <a:extLst>
              <a:ext uri="{FF2B5EF4-FFF2-40B4-BE49-F238E27FC236}">
                <a16:creationId xmlns:a16="http://schemas.microsoft.com/office/drawing/2014/main" id="{FC3E7F55-4B91-97AE-D87A-699F4C158424}"/>
              </a:ext>
            </a:extLst>
          </p:cNvPr>
          <p:cNvSpPr>
            <a:spLocks noGrp="1"/>
          </p:cNvSpPr>
          <p:nvPr>
            <p:ph type="body" idx="30" hasCustomPrompt="1"/>
            <p:custDataLst>
              <p:tags r:id="rId7"/>
            </p:custDataLst>
          </p:nvPr>
        </p:nvSpPr>
        <p:spPr>
          <a:xfrm>
            <a:off x="7001880" y="2822073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14C0F1-9BB6-B035-3A3F-AE0BAFA3F100}"/>
              </a:ext>
            </a:extLst>
          </p:cNvPr>
          <p:cNvGrpSpPr/>
          <p:nvPr userDrawn="1"/>
        </p:nvGrpSpPr>
        <p:grpSpPr>
          <a:xfrm>
            <a:off x="6203952" y="2760299"/>
            <a:ext cx="677545" cy="677545"/>
            <a:chOff x="587375" y="2770459"/>
            <a:chExt cx="677545" cy="677545"/>
          </a:xfrm>
        </p:grpSpPr>
        <p:sp>
          <p:nvSpPr>
            <p:cNvPr id="9" name="Ellipse">
              <a:extLst>
                <a:ext uri="{FF2B5EF4-FFF2-40B4-BE49-F238E27FC236}">
                  <a16:creationId xmlns:a16="http://schemas.microsoft.com/office/drawing/2014/main" id="{A80E5ED1-1CDD-A284-BCDB-F881E28CD93C}"/>
                </a:ext>
              </a:extLst>
            </p:cNvPr>
            <p:cNvSpPr/>
            <p:nvPr userDrawn="1"/>
          </p:nvSpPr>
          <p:spPr>
            <a:xfrm>
              <a:off x="587375" y="277045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Graphic 10" descr="Arrow Right outline">
              <a:extLst>
                <a:ext uri="{FF2B5EF4-FFF2-40B4-BE49-F238E27FC236}">
                  <a16:creationId xmlns:a16="http://schemas.microsoft.com/office/drawing/2014/main" id="{18B405A8-D2D1-3D2C-33BE-33FC3BB01E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2899828"/>
              <a:ext cx="418806" cy="418806"/>
            </a:xfrm>
            <a:prstGeom prst="rect">
              <a:avLst/>
            </a:prstGeom>
          </p:spPr>
        </p:pic>
      </p:grpSp>
      <p:sp>
        <p:nvSpPr>
          <p:cNvPr id="20" name="Subtitle Placeholder 6">
            <a:extLst>
              <a:ext uri="{FF2B5EF4-FFF2-40B4-BE49-F238E27FC236}">
                <a16:creationId xmlns:a16="http://schemas.microsoft.com/office/drawing/2014/main" id="{7BC7C539-2A32-DB1B-91B2-F74BFA6FC2FC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8"/>
            </p:custDataLst>
          </p:nvPr>
        </p:nvSpPr>
        <p:spPr>
          <a:xfrm>
            <a:off x="7001880" y="3767392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E2B6C2-9CF5-75DD-C6CC-857A3DC2D1DF}"/>
              </a:ext>
            </a:extLst>
          </p:cNvPr>
          <p:cNvGrpSpPr/>
          <p:nvPr userDrawn="1"/>
        </p:nvGrpSpPr>
        <p:grpSpPr>
          <a:xfrm>
            <a:off x="6203952" y="3705618"/>
            <a:ext cx="677545" cy="677545"/>
            <a:chOff x="587375" y="3602773"/>
            <a:chExt cx="677545" cy="677545"/>
          </a:xfrm>
        </p:grpSpPr>
        <p:sp>
          <p:nvSpPr>
            <p:cNvPr id="22" name="Ellipse">
              <a:extLst>
                <a:ext uri="{FF2B5EF4-FFF2-40B4-BE49-F238E27FC236}">
                  <a16:creationId xmlns:a16="http://schemas.microsoft.com/office/drawing/2014/main" id="{3F1C090B-2E87-EDA4-D794-7834C7F462A8}"/>
                </a:ext>
              </a:extLst>
            </p:cNvPr>
            <p:cNvSpPr/>
            <p:nvPr userDrawn="1"/>
          </p:nvSpPr>
          <p:spPr>
            <a:xfrm>
              <a:off x="587375" y="3602773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7" name="Graphic 26" descr="Arrow Right outline">
              <a:extLst>
                <a:ext uri="{FF2B5EF4-FFF2-40B4-BE49-F238E27FC236}">
                  <a16:creationId xmlns:a16="http://schemas.microsoft.com/office/drawing/2014/main" id="{AB20F326-6799-B343-E6FF-D442309688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3732142"/>
              <a:ext cx="418806" cy="418806"/>
            </a:xfrm>
            <a:prstGeom prst="rect">
              <a:avLst/>
            </a:prstGeom>
          </p:spPr>
        </p:pic>
      </p:grpSp>
      <p:sp>
        <p:nvSpPr>
          <p:cNvPr id="28" name="Subtitle Placeholder 7">
            <a:extLst>
              <a:ext uri="{FF2B5EF4-FFF2-40B4-BE49-F238E27FC236}">
                <a16:creationId xmlns:a16="http://schemas.microsoft.com/office/drawing/2014/main" id="{456F180B-6D09-DA53-3F0C-8DF3CB45310A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9"/>
            </p:custDataLst>
          </p:nvPr>
        </p:nvSpPr>
        <p:spPr>
          <a:xfrm>
            <a:off x="7001880" y="4712711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7E1056-611B-7C5B-78F0-A0DDBA07B366}"/>
              </a:ext>
            </a:extLst>
          </p:cNvPr>
          <p:cNvGrpSpPr/>
          <p:nvPr userDrawn="1"/>
        </p:nvGrpSpPr>
        <p:grpSpPr>
          <a:xfrm>
            <a:off x="6203952" y="4650937"/>
            <a:ext cx="677545" cy="677545"/>
            <a:chOff x="587375" y="4435087"/>
            <a:chExt cx="677545" cy="677545"/>
          </a:xfrm>
        </p:grpSpPr>
        <p:sp>
          <p:nvSpPr>
            <p:cNvPr id="30" name="Ellipse">
              <a:extLst>
                <a:ext uri="{FF2B5EF4-FFF2-40B4-BE49-F238E27FC236}">
                  <a16:creationId xmlns:a16="http://schemas.microsoft.com/office/drawing/2014/main" id="{98E61792-568C-8E8C-82B7-1BAA27338F82}"/>
                </a:ext>
              </a:extLst>
            </p:cNvPr>
            <p:cNvSpPr/>
            <p:nvPr userDrawn="1"/>
          </p:nvSpPr>
          <p:spPr>
            <a:xfrm>
              <a:off x="587375" y="4435087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1" name="Graphic 30" descr="Arrow Right outline">
              <a:extLst>
                <a:ext uri="{FF2B5EF4-FFF2-40B4-BE49-F238E27FC236}">
                  <a16:creationId xmlns:a16="http://schemas.microsoft.com/office/drawing/2014/main" id="{BFE9431A-0CA3-3725-6371-9F8930ED6B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716744" y="4564456"/>
              <a:ext cx="418806" cy="418806"/>
            </a:xfrm>
            <a:prstGeom prst="rect">
              <a:avLst/>
            </a:prstGeom>
          </p:spPr>
        </p:pic>
      </p:grpSp>
      <p:sp>
        <p:nvSpPr>
          <p:cNvPr id="32" name="Subtitle Placeholder 8">
            <a:extLst>
              <a:ext uri="{FF2B5EF4-FFF2-40B4-BE49-F238E27FC236}">
                <a16:creationId xmlns:a16="http://schemas.microsoft.com/office/drawing/2014/main" id="{05355031-73D4-4FBE-32F6-79AFA2CD994C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10"/>
            </p:custDataLst>
          </p:nvPr>
        </p:nvSpPr>
        <p:spPr>
          <a:xfrm>
            <a:off x="7001880" y="5658029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84460A-2A6C-9F80-5180-82BA9EAD04CD}"/>
              </a:ext>
            </a:extLst>
          </p:cNvPr>
          <p:cNvGrpSpPr/>
          <p:nvPr userDrawn="1"/>
        </p:nvGrpSpPr>
        <p:grpSpPr>
          <a:xfrm>
            <a:off x="6203952" y="5596255"/>
            <a:ext cx="677545" cy="677545"/>
            <a:chOff x="587375" y="5267401"/>
            <a:chExt cx="677545" cy="677545"/>
          </a:xfrm>
        </p:grpSpPr>
        <p:sp>
          <p:nvSpPr>
            <p:cNvPr id="34" name="Ellipse">
              <a:extLst>
                <a:ext uri="{FF2B5EF4-FFF2-40B4-BE49-F238E27FC236}">
                  <a16:creationId xmlns:a16="http://schemas.microsoft.com/office/drawing/2014/main" id="{6B137CA8-16ED-C5F9-2C9C-803592062A19}"/>
                </a:ext>
              </a:extLst>
            </p:cNvPr>
            <p:cNvSpPr/>
            <p:nvPr userDrawn="1"/>
          </p:nvSpPr>
          <p:spPr>
            <a:xfrm>
              <a:off x="587375" y="5267401"/>
              <a:ext cx="677545" cy="6775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Graphic 34" descr="Arrow Right outline">
              <a:extLst>
                <a:ext uri="{FF2B5EF4-FFF2-40B4-BE49-F238E27FC236}">
                  <a16:creationId xmlns:a16="http://schemas.microsoft.com/office/drawing/2014/main" id="{7105CCC6-E450-4FD7-C289-FB3B90D141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716744" y="5396770"/>
              <a:ext cx="418806" cy="418806"/>
            </a:xfrm>
            <a:prstGeom prst="rect">
              <a:avLst/>
            </a:prstGeom>
          </p:spPr>
        </p:pic>
      </p:grp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5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6" y="3161498"/>
            <a:ext cx="3529012" cy="125572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1">
            <a:extLst>
              <a:ext uri="{FF2B5EF4-FFF2-40B4-BE49-F238E27FC236}">
                <a16:creationId xmlns:a16="http://schemas.microsoft.com/office/drawing/2014/main" id="{FC3E7F55-4B91-97AE-D87A-699F4C158424}"/>
              </a:ext>
            </a:extLst>
          </p:cNvPr>
          <p:cNvSpPr>
            <a:spLocks noGrp="1"/>
          </p:cNvSpPr>
          <p:nvPr>
            <p:ph type="body" idx="30" hasCustomPrompt="1"/>
            <p:custDataLst>
              <p:tags r:id="rId3"/>
            </p:custDataLst>
          </p:nvPr>
        </p:nvSpPr>
        <p:spPr>
          <a:xfrm>
            <a:off x="5159690" y="2232885"/>
            <a:ext cx="6444935" cy="276999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14C0F1-9BB6-B035-3A3F-AE0BAFA3F100}"/>
              </a:ext>
            </a:extLst>
          </p:cNvPr>
          <p:cNvGrpSpPr/>
          <p:nvPr userDrawn="1"/>
        </p:nvGrpSpPr>
        <p:grpSpPr>
          <a:xfrm>
            <a:off x="4355438" y="2032612"/>
            <a:ext cx="677545" cy="677545"/>
            <a:chOff x="587375" y="2770459"/>
            <a:chExt cx="677545" cy="677545"/>
          </a:xfrm>
        </p:grpSpPr>
        <p:sp>
          <p:nvSpPr>
            <p:cNvPr id="9" name="Ellipse">
              <a:extLst>
                <a:ext uri="{FF2B5EF4-FFF2-40B4-BE49-F238E27FC236}">
                  <a16:creationId xmlns:a16="http://schemas.microsoft.com/office/drawing/2014/main" id="{A80E5ED1-1CDD-A284-BCDB-F881E28CD93C}"/>
                </a:ext>
              </a:extLst>
            </p:cNvPr>
            <p:cNvSpPr/>
            <p:nvPr userDrawn="1"/>
          </p:nvSpPr>
          <p:spPr>
            <a:xfrm>
              <a:off x="587375" y="277045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Graphic 10" descr="Arrow Right outline">
              <a:extLst>
                <a:ext uri="{FF2B5EF4-FFF2-40B4-BE49-F238E27FC236}">
                  <a16:creationId xmlns:a16="http://schemas.microsoft.com/office/drawing/2014/main" id="{18B405A8-D2D1-3D2C-33BE-33FC3BB01E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6744" y="2899828"/>
              <a:ext cx="418806" cy="418806"/>
            </a:xfrm>
            <a:prstGeom prst="rect">
              <a:avLst/>
            </a:prstGeom>
          </p:spPr>
        </p:pic>
      </p:grpSp>
      <p:sp>
        <p:nvSpPr>
          <p:cNvPr id="20" name="Subtitle Placeholder 2">
            <a:extLst>
              <a:ext uri="{FF2B5EF4-FFF2-40B4-BE49-F238E27FC236}">
                <a16:creationId xmlns:a16="http://schemas.microsoft.com/office/drawing/2014/main" id="{7BC7C539-2A32-DB1B-91B2-F74BFA6FC2FC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159690" y="3178204"/>
            <a:ext cx="6444935" cy="276999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E2B6C2-9CF5-75DD-C6CC-857A3DC2D1DF}"/>
              </a:ext>
            </a:extLst>
          </p:cNvPr>
          <p:cNvGrpSpPr/>
          <p:nvPr userDrawn="1"/>
        </p:nvGrpSpPr>
        <p:grpSpPr>
          <a:xfrm>
            <a:off x="4355438" y="2977931"/>
            <a:ext cx="677545" cy="677545"/>
            <a:chOff x="587375" y="3602773"/>
            <a:chExt cx="677545" cy="677545"/>
          </a:xfrm>
        </p:grpSpPr>
        <p:sp>
          <p:nvSpPr>
            <p:cNvPr id="22" name="Ellipse">
              <a:extLst>
                <a:ext uri="{FF2B5EF4-FFF2-40B4-BE49-F238E27FC236}">
                  <a16:creationId xmlns:a16="http://schemas.microsoft.com/office/drawing/2014/main" id="{3F1C090B-2E87-EDA4-D794-7834C7F462A8}"/>
                </a:ext>
              </a:extLst>
            </p:cNvPr>
            <p:cNvSpPr/>
            <p:nvPr userDrawn="1"/>
          </p:nvSpPr>
          <p:spPr>
            <a:xfrm>
              <a:off x="587375" y="3602773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7" name="Graphic 26" descr="Arrow Right outline">
              <a:extLst>
                <a:ext uri="{FF2B5EF4-FFF2-40B4-BE49-F238E27FC236}">
                  <a16:creationId xmlns:a16="http://schemas.microsoft.com/office/drawing/2014/main" id="{AB20F326-6799-B343-E6FF-D442309688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6744" y="3732142"/>
              <a:ext cx="418806" cy="418806"/>
            </a:xfrm>
            <a:prstGeom prst="rect">
              <a:avLst/>
            </a:prstGeom>
          </p:spPr>
        </p:pic>
      </p:grpSp>
      <p:sp>
        <p:nvSpPr>
          <p:cNvPr id="28" name="Subtitle Placeholder 3">
            <a:extLst>
              <a:ext uri="{FF2B5EF4-FFF2-40B4-BE49-F238E27FC236}">
                <a16:creationId xmlns:a16="http://schemas.microsoft.com/office/drawing/2014/main" id="{456F180B-6D09-DA53-3F0C-8DF3CB45310A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5159690" y="4123523"/>
            <a:ext cx="6444935" cy="276999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7E1056-611B-7C5B-78F0-A0DDBA07B366}"/>
              </a:ext>
            </a:extLst>
          </p:cNvPr>
          <p:cNvGrpSpPr/>
          <p:nvPr userDrawn="1"/>
        </p:nvGrpSpPr>
        <p:grpSpPr>
          <a:xfrm>
            <a:off x="4355438" y="3923250"/>
            <a:ext cx="677545" cy="677545"/>
            <a:chOff x="587375" y="4435087"/>
            <a:chExt cx="677545" cy="677545"/>
          </a:xfrm>
        </p:grpSpPr>
        <p:sp>
          <p:nvSpPr>
            <p:cNvPr id="30" name="Ellipse">
              <a:extLst>
                <a:ext uri="{FF2B5EF4-FFF2-40B4-BE49-F238E27FC236}">
                  <a16:creationId xmlns:a16="http://schemas.microsoft.com/office/drawing/2014/main" id="{98E61792-568C-8E8C-82B7-1BAA27338F82}"/>
                </a:ext>
              </a:extLst>
            </p:cNvPr>
            <p:cNvSpPr/>
            <p:nvPr userDrawn="1"/>
          </p:nvSpPr>
          <p:spPr>
            <a:xfrm>
              <a:off x="587375" y="4435087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1" name="Graphic 30" descr="Arrow Right outline">
              <a:extLst>
                <a:ext uri="{FF2B5EF4-FFF2-40B4-BE49-F238E27FC236}">
                  <a16:creationId xmlns:a16="http://schemas.microsoft.com/office/drawing/2014/main" id="{BFE9431A-0CA3-3725-6371-9F8930ED6B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16744" y="4564456"/>
              <a:ext cx="418806" cy="418806"/>
            </a:xfrm>
            <a:prstGeom prst="rect">
              <a:avLst/>
            </a:prstGeom>
          </p:spPr>
        </p:pic>
      </p:grpSp>
      <p:sp>
        <p:nvSpPr>
          <p:cNvPr id="32" name="Subtitle Placeholder 4">
            <a:extLst>
              <a:ext uri="{FF2B5EF4-FFF2-40B4-BE49-F238E27FC236}">
                <a16:creationId xmlns:a16="http://schemas.microsoft.com/office/drawing/2014/main" id="{05355031-73D4-4FBE-32F6-79AFA2CD994C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5159690" y="5068841"/>
            <a:ext cx="6444935" cy="276999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84460A-2A6C-9F80-5180-82BA9EAD04CD}"/>
              </a:ext>
            </a:extLst>
          </p:cNvPr>
          <p:cNvGrpSpPr/>
          <p:nvPr userDrawn="1"/>
        </p:nvGrpSpPr>
        <p:grpSpPr>
          <a:xfrm>
            <a:off x="4355438" y="4868568"/>
            <a:ext cx="677545" cy="677545"/>
            <a:chOff x="587375" y="5267401"/>
            <a:chExt cx="677545" cy="677545"/>
          </a:xfrm>
        </p:grpSpPr>
        <p:sp>
          <p:nvSpPr>
            <p:cNvPr id="34" name="Ellipse">
              <a:extLst>
                <a:ext uri="{FF2B5EF4-FFF2-40B4-BE49-F238E27FC236}">
                  <a16:creationId xmlns:a16="http://schemas.microsoft.com/office/drawing/2014/main" id="{6B137CA8-16ED-C5F9-2C9C-803592062A19}"/>
                </a:ext>
              </a:extLst>
            </p:cNvPr>
            <p:cNvSpPr/>
            <p:nvPr userDrawn="1"/>
          </p:nvSpPr>
          <p:spPr>
            <a:xfrm>
              <a:off x="587375" y="5267401"/>
              <a:ext cx="677545" cy="6775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Graphic 34" descr="Arrow Right outline">
              <a:extLst>
                <a:ext uri="{FF2B5EF4-FFF2-40B4-BE49-F238E27FC236}">
                  <a16:creationId xmlns:a16="http://schemas.microsoft.com/office/drawing/2014/main" id="{7105CCC6-E450-4FD7-C289-FB3B90D141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716744" y="5396770"/>
              <a:ext cx="418806" cy="418806"/>
            </a:xfrm>
            <a:prstGeom prst="rect">
              <a:avLst/>
            </a:prstGeom>
          </p:spPr>
        </p:pic>
      </p:grpSp>
      <p:sp>
        <p:nvSpPr>
          <p:cNvPr id="4" name="Ellipse">
            <a:extLst>
              <a:ext uri="{FF2B5EF4-FFF2-40B4-BE49-F238E27FC236}">
                <a16:creationId xmlns:a16="http://schemas.microsoft.com/office/drawing/2014/main" id="{49F1705A-355B-5604-7E12-339369C0356C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9A62D06-937E-80A1-AA1E-E9353D4DF767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79F6505-5CCE-A9AE-59CF-0B86A9A9EEF4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E31A132C-304F-51F6-B58B-ECA8044EDCC8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575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Goal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36" name="Subtitle Placeholder 1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1385303" y="2822073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5400674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89EE34-EEC8-7BD1-9947-A3D45ACDCE3C}"/>
              </a:ext>
            </a:extLst>
          </p:cNvPr>
          <p:cNvGrpSpPr/>
          <p:nvPr userDrawn="1"/>
        </p:nvGrpSpPr>
        <p:grpSpPr>
          <a:xfrm>
            <a:off x="587375" y="2760299"/>
            <a:ext cx="677545" cy="677545"/>
            <a:chOff x="587375" y="2770459"/>
            <a:chExt cx="677545" cy="677545"/>
          </a:xfrm>
        </p:grpSpPr>
        <p:sp>
          <p:nvSpPr>
            <p:cNvPr id="4" name="Ellipse">
              <a:extLst>
                <a:ext uri="{FF2B5EF4-FFF2-40B4-BE49-F238E27FC236}">
                  <a16:creationId xmlns:a16="http://schemas.microsoft.com/office/drawing/2014/main" id="{3F677F80-ED1C-BE07-12D4-B503DDCB7DFC}"/>
                </a:ext>
              </a:extLst>
            </p:cNvPr>
            <p:cNvSpPr/>
            <p:nvPr userDrawn="1"/>
          </p:nvSpPr>
          <p:spPr>
            <a:xfrm>
              <a:off x="587375" y="277045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Graphic 7" descr="Arrow Right outline">
              <a:extLst>
                <a:ext uri="{FF2B5EF4-FFF2-40B4-BE49-F238E27FC236}">
                  <a16:creationId xmlns:a16="http://schemas.microsoft.com/office/drawing/2014/main" id="{A392506B-908B-1DE3-6BB0-A59D290AE4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2899828"/>
              <a:ext cx="418806" cy="418806"/>
            </a:xfrm>
            <a:prstGeom prst="rect">
              <a:avLst/>
            </a:prstGeom>
          </p:spPr>
        </p:pic>
      </p:grp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349C84A5-D941-31E8-226A-73B0D9D3AC9F}"/>
              </a:ext>
            </a:extLst>
          </p:cNvPr>
          <p:cNvSpPr>
            <a:spLocks noGrp="1"/>
          </p:cNvSpPr>
          <p:nvPr>
            <p:ph type="body" idx="27" hasCustomPrompt="1"/>
            <p:custDataLst>
              <p:tags r:id="rId4"/>
            </p:custDataLst>
          </p:nvPr>
        </p:nvSpPr>
        <p:spPr>
          <a:xfrm>
            <a:off x="1385303" y="3767392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CF89E7-54C8-79FA-7110-F3E49637FEE0}"/>
              </a:ext>
            </a:extLst>
          </p:cNvPr>
          <p:cNvGrpSpPr/>
          <p:nvPr userDrawn="1"/>
        </p:nvGrpSpPr>
        <p:grpSpPr>
          <a:xfrm>
            <a:off x="587375" y="3705618"/>
            <a:ext cx="677545" cy="677545"/>
            <a:chOff x="587375" y="3602773"/>
            <a:chExt cx="677545" cy="677545"/>
          </a:xfrm>
        </p:grpSpPr>
        <p:sp>
          <p:nvSpPr>
            <p:cNvPr id="12" name="Ellipse">
              <a:extLst>
                <a:ext uri="{FF2B5EF4-FFF2-40B4-BE49-F238E27FC236}">
                  <a16:creationId xmlns:a16="http://schemas.microsoft.com/office/drawing/2014/main" id="{45C285AA-14CF-6C9A-CE50-212447367CBF}"/>
                </a:ext>
              </a:extLst>
            </p:cNvPr>
            <p:cNvSpPr/>
            <p:nvPr userDrawn="1"/>
          </p:nvSpPr>
          <p:spPr>
            <a:xfrm>
              <a:off x="587375" y="3602773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" name="Graphic 12" descr="Arrow Right outline">
              <a:extLst>
                <a:ext uri="{FF2B5EF4-FFF2-40B4-BE49-F238E27FC236}">
                  <a16:creationId xmlns:a16="http://schemas.microsoft.com/office/drawing/2014/main" id="{1F93F2FB-A0CA-CA80-EDC5-436FBF1197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3732142"/>
              <a:ext cx="418806" cy="418806"/>
            </a:xfrm>
            <a:prstGeom prst="rect">
              <a:avLst/>
            </a:prstGeom>
          </p:spPr>
        </p:pic>
      </p:grpSp>
      <p:sp>
        <p:nvSpPr>
          <p:cNvPr id="14" name="Subtitle Placeholder 3">
            <a:extLst>
              <a:ext uri="{FF2B5EF4-FFF2-40B4-BE49-F238E27FC236}">
                <a16:creationId xmlns:a16="http://schemas.microsoft.com/office/drawing/2014/main" id="{EFCFC07E-6914-CBB5-E1AF-8C96E246D67B}"/>
              </a:ext>
            </a:extLst>
          </p:cNvPr>
          <p:cNvSpPr>
            <a:spLocks noGrp="1"/>
          </p:cNvSpPr>
          <p:nvPr>
            <p:ph type="body" idx="28" hasCustomPrompt="1"/>
            <p:custDataLst>
              <p:tags r:id="rId5"/>
            </p:custDataLst>
          </p:nvPr>
        </p:nvSpPr>
        <p:spPr>
          <a:xfrm>
            <a:off x="1385303" y="4712711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D5A2E7-83AF-FB0D-41FD-32794CFFC854}"/>
              </a:ext>
            </a:extLst>
          </p:cNvPr>
          <p:cNvGrpSpPr/>
          <p:nvPr userDrawn="1"/>
        </p:nvGrpSpPr>
        <p:grpSpPr>
          <a:xfrm>
            <a:off x="587375" y="4650937"/>
            <a:ext cx="677545" cy="677545"/>
            <a:chOff x="587375" y="4435087"/>
            <a:chExt cx="677545" cy="677545"/>
          </a:xfrm>
        </p:grpSpPr>
        <p:sp>
          <p:nvSpPr>
            <p:cNvPr id="15" name="Ellipse">
              <a:extLst>
                <a:ext uri="{FF2B5EF4-FFF2-40B4-BE49-F238E27FC236}">
                  <a16:creationId xmlns:a16="http://schemas.microsoft.com/office/drawing/2014/main" id="{4A057F15-61B4-C4BD-C5D8-ED094FAC7D94}"/>
                </a:ext>
              </a:extLst>
            </p:cNvPr>
            <p:cNvSpPr/>
            <p:nvPr userDrawn="1"/>
          </p:nvSpPr>
          <p:spPr>
            <a:xfrm>
              <a:off x="587375" y="4435087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Graphic 15" descr="Arrow Right outline">
              <a:extLst>
                <a:ext uri="{FF2B5EF4-FFF2-40B4-BE49-F238E27FC236}">
                  <a16:creationId xmlns:a16="http://schemas.microsoft.com/office/drawing/2014/main" id="{66B30F17-5FA4-97C5-DDDF-854E8822E4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4564456"/>
              <a:ext cx="418806" cy="418806"/>
            </a:xfrm>
            <a:prstGeom prst="rect">
              <a:avLst/>
            </a:prstGeom>
          </p:spPr>
        </p:pic>
      </p:grpSp>
      <p:sp>
        <p:nvSpPr>
          <p:cNvPr id="17" name="Subtitle Placeholder 4">
            <a:extLst>
              <a:ext uri="{FF2B5EF4-FFF2-40B4-BE49-F238E27FC236}">
                <a16:creationId xmlns:a16="http://schemas.microsoft.com/office/drawing/2014/main" id="{728ABC78-FCFD-FB7C-265C-68110EC6A7B2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6"/>
            </p:custDataLst>
          </p:nvPr>
        </p:nvSpPr>
        <p:spPr>
          <a:xfrm>
            <a:off x="1385303" y="5658029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132CDC-F6EB-A935-4057-1CACC35FE7AA}"/>
              </a:ext>
            </a:extLst>
          </p:cNvPr>
          <p:cNvGrpSpPr/>
          <p:nvPr userDrawn="1"/>
        </p:nvGrpSpPr>
        <p:grpSpPr>
          <a:xfrm>
            <a:off x="587375" y="5596255"/>
            <a:ext cx="677545" cy="677545"/>
            <a:chOff x="587375" y="5267401"/>
            <a:chExt cx="677545" cy="677545"/>
          </a:xfrm>
        </p:grpSpPr>
        <p:sp>
          <p:nvSpPr>
            <p:cNvPr id="18" name="Ellipse">
              <a:extLst>
                <a:ext uri="{FF2B5EF4-FFF2-40B4-BE49-F238E27FC236}">
                  <a16:creationId xmlns:a16="http://schemas.microsoft.com/office/drawing/2014/main" id="{C478719F-C4CD-4524-ED19-3C5117DBDF43}"/>
                </a:ext>
              </a:extLst>
            </p:cNvPr>
            <p:cNvSpPr/>
            <p:nvPr userDrawn="1"/>
          </p:nvSpPr>
          <p:spPr>
            <a:xfrm>
              <a:off x="587375" y="5267401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Graphic 18" descr="Arrow Right outline">
              <a:extLst>
                <a:ext uri="{FF2B5EF4-FFF2-40B4-BE49-F238E27FC236}">
                  <a16:creationId xmlns:a16="http://schemas.microsoft.com/office/drawing/2014/main" id="{BE2935A2-D922-828B-16C1-6446165403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5396770"/>
              <a:ext cx="418806" cy="418806"/>
            </a:xfrm>
            <a:prstGeom prst="rect">
              <a:avLst/>
            </a:prstGeom>
          </p:spPr>
        </p:pic>
      </p:grpSp>
      <p:sp>
        <p:nvSpPr>
          <p:cNvPr id="5" name="Subtitle Placeholder 5">
            <a:extLst>
              <a:ext uri="{FF2B5EF4-FFF2-40B4-BE49-F238E27FC236}">
                <a16:creationId xmlns:a16="http://schemas.microsoft.com/office/drawing/2014/main" id="{FC3E7F55-4B91-97AE-D87A-699F4C158424}"/>
              </a:ext>
            </a:extLst>
          </p:cNvPr>
          <p:cNvSpPr>
            <a:spLocks noGrp="1"/>
          </p:cNvSpPr>
          <p:nvPr>
            <p:ph type="body" idx="30" hasCustomPrompt="1"/>
            <p:custDataLst>
              <p:tags r:id="rId7"/>
            </p:custDataLst>
          </p:nvPr>
        </p:nvSpPr>
        <p:spPr>
          <a:xfrm>
            <a:off x="7001880" y="2822073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14C0F1-9BB6-B035-3A3F-AE0BAFA3F100}"/>
              </a:ext>
            </a:extLst>
          </p:cNvPr>
          <p:cNvGrpSpPr/>
          <p:nvPr userDrawn="1"/>
        </p:nvGrpSpPr>
        <p:grpSpPr>
          <a:xfrm>
            <a:off x="6203952" y="2760299"/>
            <a:ext cx="677545" cy="677545"/>
            <a:chOff x="587375" y="2770459"/>
            <a:chExt cx="677545" cy="677545"/>
          </a:xfrm>
        </p:grpSpPr>
        <p:sp>
          <p:nvSpPr>
            <p:cNvPr id="9" name="Ellipse">
              <a:extLst>
                <a:ext uri="{FF2B5EF4-FFF2-40B4-BE49-F238E27FC236}">
                  <a16:creationId xmlns:a16="http://schemas.microsoft.com/office/drawing/2014/main" id="{A80E5ED1-1CDD-A284-BCDB-F881E28CD93C}"/>
                </a:ext>
              </a:extLst>
            </p:cNvPr>
            <p:cNvSpPr/>
            <p:nvPr userDrawn="1"/>
          </p:nvSpPr>
          <p:spPr>
            <a:xfrm>
              <a:off x="587375" y="277045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Graphic 10" descr="Arrow Right outline">
              <a:extLst>
                <a:ext uri="{FF2B5EF4-FFF2-40B4-BE49-F238E27FC236}">
                  <a16:creationId xmlns:a16="http://schemas.microsoft.com/office/drawing/2014/main" id="{18B405A8-D2D1-3D2C-33BE-33FC3BB01E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2899828"/>
              <a:ext cx="418806" cy="418806"/>
            </a:xfrm>
            <a:prstGeom prst="rect">
              <a:avLst/>
            </a:prstGeom>
          </p:spPr>
        </p:pic>
      </p:grpSp>
      <p:sp>
        <p:nvSpPr>
          <p:cNvPr id="20" name="Subtitle Placeholder 6">
            <a:extLst>
              <a:ext uri="{FF2B5EF4-FFF2-40B4-BE49-F238E27FC236}">
                <a16:creationId xmlns:a16="http://schemas.microsoft.com/office/drawing/2014/main" id="{7BC7C539-2A32-DB1B-91B2-F74BFA6FC2FC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8"/>
            </p:custDataLst>
          </p:nvPr>
        </p:nvSpPr>
        <p:spPr>
          <a:xfrm>
            <a:off x="7001880" y="3767392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E2B6C2-9CF5-75DD-C6CC-857A3DC2D1DF}"/>
              </a:ext>
            </a:extLst>
          </p:cNvPr>
          <p:cNvGrpSpPr/>
          <p:nvPr userDrawn="1"/>
        </p:nvGrpSpPr>
        <p:grpSpPr>
          <a:xfrm>
            <a:off x="6203952" y="3705618"/>
            <a:ext cx="677545" cy="677545"/>
            <a:chOff x="587375" y="3602773"/>
            <a:chExt cx="677545" cy="677545"/>
          </a:xfrm>
        </p:grpSpPr>
        <p:sp>
          <p:nvSpPr>
            <p:cNvPr id="22" name="Ellipse">
              <a:extLst>
                <a:ext uri="{FF2B5EF4-FFF2-40B4-BE49-F238E27FC236}">
                  <a16:creationId xmlns:a16="http://schemas.microsoft.com/office/drawing/2014/main" id="{3F1C090B-2E87-EDA4-D794-7834C7F462A8}"/>
                </a:ext>
              </a:extLst>
            </p:cNvPr>
            <p:cNvSpPr/>
            <p:nvPr userDrawn="1"/>
          </p:nvSpPr>
          <p:spPr>
            <a:xfrm>
              <a:off x="587375" y="3602773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7" name="Graphic 26" descr="Arrow Right outline">
              <a:extLst>
                <a:ext uri="{FF2B5EF4-FFF2-40B4-BE49-F238E27FC236}">
                  <a16:creationId xmlns:a16="http://schemas.microsoft.com/office/drawing/2014/main" id="{AB20F326-6799-B343-E6FF-D442309688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3732142"/>
              <a:ext cx="418806" cy="418806"/>
            </a:xfrm>
            <a:prstGeom prst="rect">
              <a:avLst/>
            </a:prstGeom>
          </p:spPr>
        </p:pic>
      </p:grpSp>
      <p:sp>
        <p:nvSpPr>
          <p:cNvPr id="28" name="Subtitle Placeholder 7">
            <a:extLst>
              <a:ext uri="{FF2B5EF4-FFF2-40B4-BE49-F238E27FC236}">
                <a16:creationId xmlns:a16="http://schemas.microsoft.com/office/drawing/2014/main" id="{456F180B-6D09-DA53-3F0C-8DF3CB45310A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9"/>
            </p:custDataLst>
          </p:nvPr>
        </p:nvSpPr>
        <p:spPr>
          <a:xfrm>
            <a:off x="7001880" y="4712711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7E1056-611B-7C5B-78F0-A0DDBA07B366}"/>
              </a:ext>
            </a:extLst>
          </p:cNvPr>
          <p:cNvGrpSpPr/>
          <p:nvPr userDrawn="1"/>
        </p:nvGrpSpPr>
        <p:grpSpPr>
          <a:xfrm>
            <a:off x="6203952" y="4650937"/>
            <a:ext cx="677545" cy="677545"/>
            <a:chOff x="587375" y="4435087"/>
            <a:chExt cx="677545" cy="677545"/>
          </a:xfrm>
        </p:grpSpPr>
        <p:sp>
          <p:nvSpPr>
            <p:cNvPr id="30" name="Ellipse">
              <a:extLst>
                <a:ext uri="{FF2B5EF4-FFF2-40B4-BE49-F238E27FC236}">
                  <a16:creationId xmlns:a16="http://schemas.microsoft.com/office/drawing/2014/main" id="{98E61792-568C-8E8C-82B7-1BAA27338F82}"/>
                </a:ext>
              </a:extLst>
            </p:cNvPr>
            <p:cNvSpPr/>
            <p:nvPr userDrawn="1"/>
          </p:nvSpPr>
          <p:spPr>
            <a:xfrm>
              <a:off x="587375" y="4435087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1" name="Graphic 30" descr="Arrow Right outline">
              <a:extLst>
                <a:ext uri="{FF2B5EF4-FFF2-40B4-BE49-F238E27FC236}">
                  <a16:creationId xmlns:a16="http://schemas.microsoft.com/office/drawing/2014/main" id="{BFE9431A-0CA3-3725-6371-9F8930ED6B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16744" y="4564456"/>
              <a:ext cx="418806" cy="418806"/>
            </a:xfrm>
            <a:prstGeom prst="rect">
              <a:avLst/>
            </a:prstGeom>
          </p:spPr>
        </p:pic>
      </p:grpSp>
      <p:sp>
        <p:nvSpPr>
          <p:cNvPr id="32" name="Subtitle Placeholder 8">
            <a:extLst>
              <a:ext uri="{FF2B5EF4-FFF2-40B4-BE49-F238E27FC236}">
                <a16:creationId xmlns:a16="http://schemas.microsoft.com/office/drawing/2014/main" id="{05355031-73D4-4FBE-32F6-79AFA2CD994C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10"/>
            </p:custDataLst>
          </p:nvPr>
        </p:nvSpPr>
        <p:spPr>
          <a:xfrm>
            <a:off x="7001880" y="5658029"/>
            <a:ext cx="4602747" cy="553998"/>
          </a:xfrm>
        </p:spPr>
        <p:txBody>
          <a:bodyPr wrap="square" lIns="108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184460A-2A6C-9F80-5180-82BA9EAD04CD}"/>
              </a:ext>
            </a:extLst>
          </p:cNvPr>
          <p:cNvGrpSpPr/>
          <p:nvPr userDrawn="1"/>
        </p:nvGrpSpPr>
        <p:grpSpPr>
          <a:xfrm>
            <a:off x="6203952" y="5596255"/>
            <a:ext cx="677545" cy="677545"/>
            <a:chOff x="587375" y="5267401"/>
            <a:chExt cx="677545" cy="677545"/>
          </a:xfrm>
        </p:grpSpPr>
        <p:sp>
          <p:nvSpPr>
            <p:cNvPr id="34" name="Ellipse">
              <a:extLst>
                <a:ext uri="{FF2B5EF4-FFF2-40B4-BE49-F238E27FC236}">
                  <a16:creationId xmlns:a16="http://schemas.microsoft.com/office/drawing/2014/main" id="{6B137CA8-16ED-C5F9-2C9C-803592062A19}"/>
                </a:ext>
              </a:extLst>
            </p:cNvPr>
            <p:cNvSpPr/>
            <p:nvPr userDrawn="1"/>
          </p:nvSpPr>
          <p:spPr>
            <a:xfrm>
              <a:off x="587375" y="5267401"/>
              <a:ext cx="677545" cy="6775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Graphic 34" descr="Arrow Right outline">
              <a:extLst>
                <a:ext uri="{FF2B5EF4-FFF2-40B4-BE49-F238E27FC236}">
                  <a16:creationId xmlns:a16="http://schemas.microsoft.com/office/drawing/2014/main" id="{7105CCC6-E450-4FD7-C289-FB3B90D141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716744" y="5396770"/>
              <a:ext cx="418806" cy="418806"/>
            </a:xfrm>
            <a:prstGeom prst="rect">
              <a:avLst/>
            </a:prstGeom>
          </p:spPr>
        </p:pic>
      </p:grp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81C7C478-2ADF-E36B-CBD5-6E92D1C1E0AC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11"/>
            </p:custDataLst>
          </p:nvPr>
        </p:nvSpPr>
        <p:spPr>
          <a:xfrm>
            <a:off x="6207760" y="1304925"/>
            <a:ext cx="5400674" cy="938014"/>
          </a:xfr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628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4116388" y="2426020"/>
            <a:ext cx="3022465" cy="1000274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8208962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CB8C24-5D97-C756-0619-C367C79FC16B}"/>
              </a:ext>
            </a:extLst>
          </p:cNvPr>
          <p:cNvGrpSpPr/>
          <p:nvPr userDrawn="1"/>
        </p:nvGrpSpPr>
        <p:grpSpPr>
          <a:xfrm>
            <a:off x="3413463" y="2675527"/>
            <a:ext cx="501261" cy="501261"/>
            <a:chOff x="587375" y="2760299"/>
            <a:chExt cx="677545" cy="677545"/>
          </a:xfrm>
        </p:grpSpPr>
        <p:sp>
          <p:nvSpPr>
            <p:cNvPr id="4" name="Ellipse">
              <a:extLst>
                <a:ext uri="{FF2B5EF4-FFF2-40B4-BE49-F238E27FC236}">
                  <a16:creationId xmlns:a16="http://schemas.microsoft.com/office/drawing/2014/main" id="{3F677F80-ED1C-BE07-12D4-B503DDCB7DFC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Graphic 7" descr="Checkmark outline">
              <a:extLst>
                <a:ext uri="{FF2B5EF4-FFF2-40B4-BE49-F238E27FC236}">
                  <a16:creationId xmlns:a16="http://schemas.microsoft.com/office/drawing/2014/main" id="{A392506B-908B-1DE3-6BB0-A59D290AE4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49C84A5-D941-31E8-226A-73B0D9D3AC9F}"/>
              </a:ext>
            </a:extLst>
          </p:cNvPr>
          <p:cNvSpPr>
            <a:spLocks noGrp="1"/>
          </p:cNvSpPr>
          <p:nvPr userDrawn="1">
            <p:ph type="body" idx="27" hasCustomPrompt="1"/>
            <p:custDataLst>
              <p:tags r:id="rId4"/>
            </p:custDataLst>
          </p:nvPr>
        </p:nvSpPr>
        <p:spPr>
          <a:xfrm>
            <a:off x="4116388" y="3847334"/>
            <a:ext cx="3022465" cy="1000800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CFC07E-6914-CBB5-E1AF-8C96E246D67B}"/>
              </a:ext>
            </a:extLst>
          </p:cNvPr>
          <p:cNvSpPr>
            <a:spLocks noGrp="1"/>
          </p:cNvSpPr>
          <p:nvPr userDrawn="1">
            <p:ph type="body" idx="28" hasCustomPrompt="1"/>
            <p:custDataLst>
              <p:tags r:id="rId5"/>
            </p:custDataLst>
          </p:nvPr>
        </p:nvSpPr>
        <p:spPr>
          <a:xfrm>
            <a:off x="4116388" y="5269175"/>
            <a:ext cx="3022465" cy="1000800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3E7F55-4B91-97AE-D87A-699F4C158424}"/>
              </a:ext>
            </a:extLst>
          </p:cNvPr>
          <p:cNvSpPr>
            <a:spLocks noGrp="1"/>
          </p:cNvSpPr>
          <p:nvPr userDrawn="1">
            <p:ph type="body" idx="30" hasCustomPrompt="1"/>
            <p:custDataLst>
              <p:tags r:id="rId6"/>
            </p:custDataLst>
          </p:nvPr>
        </p:nvSpPr>
        <p:spPr>
          <a:xfrm>
            <a:off x="8561840" y="2425757"/>
            <a:ext cx="3022465" cy="1000800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7BC7C539-2A32-DB1B-91B2-F74BFA6FC2FC}"/>
              </a:ext>
            </a:extLst>
          </p:cNvPr>
          <p:cNvSpPr>
            <a:spLocks noGrp="1"/>
          </p:cNvSpPr>
          <p:nvPr userDrawn="1">
            <p:ph type="body" idx="31" hasCustomPrompt="1"/>
            <p:custDataLst>
              <p:tags r:id="rId7"/>
            </p:custDataLst>
          </p:nvPr>
        </p:nvSpPr>
        <p:spPr>
          <a:xfrm>
            <a:off x="8561840" y="3847334"/>
            <a:ext cx="3022465" cy="1000800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FC2D58-419F-A027-4E0A-1B72C5DF48AA}"/>
              </a:ext>
            </a:extLst>
          </p:cNvPr>
          <p:cNvGrpSpPr/>
          <p:nvPr userDrawn="1"/>
        </p:nvGrpSpPr>
        <p:grpSpPr>
          <a:xfrm>
            <a:off x="7858915" y="2675527"/>
            <a:ext cx="501261" cy="501261"/>
            <a:chOff x="587375" y="2760299"/>
            <a:chExt cx="677545" cy="677545"/>
          </a:xfrm>
        </p:grpSpPr>
        <p:sp>
          <p:nvSpPr>
            <p:cNvPr id="42" name="Ellipse">
              <a:extLst>
                <a:ext uri="{FF2B5EF4-FFF2-40B4-BE49-F238E27FC236}">
                  <a16:creationId xmlns:a16="http://schemas.microsoft.com/office/drawing/2014/main" id="{A292E62A-C05B-1D71-306A-ECE816EE819C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Graphic 42" descr="Checkmark outline">
              <a:extLst>
                <a:ext uri="{FF2B5EF4-FFF2-40B4-BE49-F238E27FC236}">
                  <a16:creationId xmlns:a16="http://schemas.microsoft.com/office/drawing/2014/main" id="{F400BAB5-83A9-9213-85D3-8F2BDDA118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4E71F-A8FD-B715-00A9-662C807531D7}"/>
              </a:ext>
            </a:extLst>
          </p:cNvPr>
          <p:cNvGrpSpPr/>
          <p:nvPr userDrawn="1"/>
        </p:nvGrpSpPr>
        <p:grpSpPr>
          <a:xfrm>
            <a:off x="3413463" y="4097104"/>
            <a:ext cx="501261" cy="501261"/>
            <a:chOff x="587375" y="2760299"/>
            <a:chExt cx="677545" cy="677545"/>
          </a:xfrm>
        </p:grpSpPr>
        <p:sp>
          <p:nvSpPr>
            <p:cNvPr id="45" name="Ellipse">
              <a:extLst>
                <a:ext uri="{FF2B5EF4-FFF2-40B4-BE49-F238E27FC236}">
                  <a16:creationId xmlns:a16="http://schemas.microsoft.com/office/drawing/2014/main" id="{61FAE73E-68FC-2253-83BB-1EDF58592F7F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Graphic 45" descr="Checkmark outline">
              <a:extLst>
                <a:ext uri="{FF2B5EF4-FFF2-40B4-BE49-F238E27FC236}">
                  <a16:creationId xmlns:a16="http://schemas.microsoft.com/office/drawing/2014/main" id="{A976C8F6-07B4-3976-17D7-7C2E753237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9233E2-A258-28BA-A945-B6806DDE31A4}"/>
              </a:ext>
            </a:extLst>
          </p:cNvPr>
          <p:cNvGrpSpPr/>
          <p:nvPr userDrawn="1"/>
        </p:nvGrpSpPr>
        <p:grpSpPr>
          <a:xfrm>
            <a:off x="3413463" y="5518945"/>
            <a:ext cx="501261" cy="501261"/>
            <a:chOff x="587375" y="2760299"/>
            <a:chExt cx="677545" cy="677545"/>
          </a:xfrm>
        </p:grpSpPr>
        <p:sp>
          <p:nvSpPr>
            <p:cNvPr id="51" name="Ellipse">
              <a:extLst>
                <a:ext uri="{FF2B5EF4-FFF2-40B4-BE49-F238E27FC236}">
                  <a16:creationId xmlns:a16="http://schemas.microsoft.com/office/drawing/2014/main" id="{37FC0AAD-38C0-421B-17A5-9366A2E98E59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Graphic 51" descr="Checkmark outline">
              <a:extLst>
                <a:ext uri="{FF2B5EF4-FFF2-40B4-BE49-F238E27FC236}">
                  <a16:creationId xmlns:a16="http://schemas.microsoft.com/office/drawing/2014/main" id="{2201AD48-1700-7571-376A-A17203BC8B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5F37811-1CE9-632D-1B6B-E459CAB2A625}"/>
              </a:ext>
            </a:extLst>
          </p:cNvPr>
          <p:cNvGrpSpPr/>
          <p:nvPr userDrawn="1"/>
        </p:nvGrpSpPr>
        <p:grpSpPr>
          <a:xfrm>
            <a:off x="7858915" y="4097104"/>
            <a:ext cx="501261" cy="501261"/>
            <a:chOff x="587375" y="2760299"/>
            <a:chExt cx="677545" cy="677545"/>
          </a:xfrm>
        </p:grpSpPr>
        <p:sp>
          <p:nvSpPr>
            <p:cNvPr id="54" name="Ellipse">
              <a:extLst>
                <a:ext uri="{FF2B5EF4-FFF2-40B4-BE49-F238E27FC236}">
                  <a16:creationId xmlns:a16="http://schemas.microsoft.com/office/drawing/2014/main" id="{10B66899-938C-103C-D9C2-838979CB843A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5" name="Graphic 54" descr="Checkmark outline">
              <a:extLst>
                <a:ext uri="{FF2B5EF4-FFF2-40B4-BE49-F238E27FC236}">
                  <a16:creationId xmlns:a16="http://schemas.microsoft.com/office/drawing/2014/main" id="{FEF85E43-E65A-6F2E-362F-4236BBCEE1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33548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6981508" y="1323928"/>
            <a:ext cx="4623116" cy="800219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3744912" cy="125572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CB8C24-5D97-C756-0619-C367C79FC16B}"/>
              </a:ext>
            </a:extLst>
          </p:cNvPr>
          <p:cNvGrpSpPr/>
          <p:nvPr userDrawn="1"/>
        </p:nvGrpSpPr>
        <p:grpSpPr>
          <a:xfrm>
            <a:off x="6278583" y="1473407"/>
            <a:ext cx="501261" cy="501261"/>
            <a:chOff x="587375" y="2760299"/>
            <a:chExt cx="677545" cy="677545"/>
          </a:xfrm>
        </p:grpSpPr>
        <p:sp>
          <p:nvSpPr>
            <p:cNvPr id="4" name="Ellipse">
              <a:extLst>
                <a:ext uri="{FF2B5EF4-FFF2-40B4-BE49-F238E27FC236}">
                  <a16:creationId xmlns:a16="http://schemas.microsoft.com/office/drawing/2014/main" id="{3F677F80-ED1C-BE07-12D4-B503DDCB7DFC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Graphic 7" descr="Checkmark outline">
              <a:extLst>
                <a:ext uri="{FF2B5EF4-FFF2-40B4-BE49-F238E27FC236}">
                  <a16:creationId xmlns:a16="http://schemas.microsoft.com/office/drawing/2014/main" id="{A392506B-908B-1DE3-6BB0-A59D290AE4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49C84A5-D941-31E8-226A-73B0D9D3AC9F}"/>
              </a:ext>
            </a:extLst>
          </p:cNvPr>
          <p:cNvSpPr>
            <a:spLocks noGrp="1"/>
          </p:cNvSpPr>
          <p:nvPr userDrawn="1">
            <p:ph type="body" idx="27" hasCustomPrompt="1"/>
            <p:custDataLst>
              <p:tags r:id="rId4"/>
            </p:custDataLst>
          </p:nvPr>
        </p:nvSpPr>
        <p:spPr>
          <a:xfrm>
            <a:off x="6981507" y="2362110"/>
            <a:ext cx="4622400" cy="799200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FCFC07E-6914-CBB5-E1AF-8C96E246D67B}"/>
              </a:ext>
            </a:extLst>
          </p:cNvPr>
          <p:cNvSpPr>
            <a:spLocks noGrp="1"/>
          </p:cNvSpPr>
          <p:nvPr userDrawn="1">
            <p:ph type="body" idx="28" hasCustomPrompt="1"/>
            <p:custDataLst>
              <p:tags r:id="rId5"/>
            </p:custDataLst>
          </p:nvPr>
        </p:nvSpPr>
        <p:spPr>
          <a:xfrm>
            <a:off x="6981507" y="3399273"/>
            <a:ext cx="4622400" cy="799200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3E7F55-4B91-97AE-D87A-699F4C158424}"/>
              </a:ext>
            </a:extLst>
          </p:cNvPr>
          <p:cNvSpPr>
            <a:spLocks noGrp="1"/>
          </p:cNvSpPr>
          <p:nvPr userDrawn="1">
            <p:ph type="body" idx="30" hasCustomPrompt="1"/>
            <p:custDataLst>
              <p:tags r:id="rId6"/>
            </p:custDataLst>
          </p:nvPr>
        </p:nvSpPr>
        <p:spPr>
          <a:xfrm>
            <a:off x="6981507" y="4436436"/>
            <a:ext cx="4622400" cy="799200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7BC7C539-2A32-DB1B-91B2-F74BFA6FC2FC}"/>
              </a:ext>
            </a:extLst>
          </p:cNvPr>
          <p:cNvSpPr>
            <a:spLocks noGrp="1"/>
          </p:cNvSpPr>
          <p:nvPr userDrawn="1">
            <p:ph type="body" idx="31" hasCustomPrompt="1"/>
            <p:custDataLst>
              <p:tags r:id="rId7"/>
            </p:custDataLst>
          </p:nvPr>
        </p:nvSpPr>
        <p:spPr>
          <a:xfrm>
            <a:off x="6981508" y="5473598"/>
            <a:ext cx="4622400" cy="799200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3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FC2D58-419F-A027-4E0A-1B72C5DF48AA}"/>
              </a:ext>
            </a:extLst>
          </p:cNvPr>
          <p:cNvGrpSpPr/>
          <p:nvPr userDrawn="1"/>
        </p:nvGrpSpPr>
        <p:grpSpPr>
          <a:xfrm>
            <a:off x="6278583" y="4585277"/>
            <a:ext cx="501261" cy="501261"/>
            <a:chOff x="587375" y="2760299"/>
            <a:chExt cx="677545" cy="677545"/>
          </a:xfrm>
        </p:grpSpPr>
        <p:sp>
          <p:nvSpPr>
            <p:cNvPr id="42" name="Ellipse">
              <a:extLst>
                <a:ext uri="{FF2B5EF4-FFF2-40B4-BE49-F238E27FC236}">
                  <a16:creationId xmlns:a16="http://schemas.microsoft.com/office/drawing/2014/main" id="{A292E62A-C05B-1D71-306A-ECE816EE819C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Graphic 42" descr="Checkmark outline">
              <a:extLst>
                <a:ext uri="{FF2B5EF4-FFF2-40B4-BE49-F238E27FC236}">
                  <a16:creationId xmlns:a16="http://schemas.microsoft.com/office/drawing/2014/main" id="{F400BAB5-83A9-9213-85D3-8F2BDDA118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4E71F-A8FD-B715-00A9-662C807531D7}"/>
              </a:ext>
            </a:extLst>
          </p:cNvPr>
          <p:cNvGrpSpPr/>
          <p:nvPr userDrawn="1"/>
        </p:nvGrpSpPr>
        <p:grpSpPr>
          <a:xfrm>
            <a:off x="6278583" y="2510697"/>
            <a:ext cx="501261" cy="501261"/>
            <a:chOff x="587375" y="2760299"/>
            <a:chExt cx="677545" cy="677545"/>
          </a:xfrm>
        </p:grpSpPr>
        <p:sp>
          <p:nvSpPr>
            <p:cNvPr id="45" name="Ellipse">
              <a:extLst>
                <a:ext uri="{FF2B5EF4-FFF2-40B4-BE49-F238E27FC236}">
                  <a16:creationId xmlns:a16="http://schemas.microsoft.com/office/drawing/2014/main" id="{61FAE73E-68FC-2253-83BB-1EDF58592F7F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Graphic 45" descr="Checkmark outline">
              <a:extLst>
                <a:ext uri="{FF2B5EF4-FFF2-40B4-BE49-F238E27FC236}">
                  <a16:creationId xmlns:a16="http://schemas.microsoft.com/office/drawing/2014/main" id="{A976C8F6-07B4-3976-17D7-7C2E753237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9233E2-A258-28BA-A945-B6806DDE31A4}"/>
              </a:ext>
            </a:extLst>
          </p:cNvPr>
          <p:cNvGrpSpPr/>
          <p:nvPr userDrawn="1"/>
        </p:nvGrpSpPr>
        <p:grpSpPr>
          <a:xfrm>
            <a:off x="6278583" y="3547987"/>
            <a:ext cx="501261" cy="501261"/>
            <a:chOff x="587375" y="2760299"/>
            <a:chExt cx="677545" cy="677545"/>
          </a:xfrm>
        </p:grpSpPr>
        <p:sp>
          <p:nvSpPr>
            <p:cNvPr id="51" name="Ellipse">
              <a:extLst>
                <a:ext uri="{FF2B5EF4-FFF2-40B4-BE49-F238E27FC236}">
                  <a16:creationId xmlns:a16="http://schemas.microsoft.com/office/drawing/2014/main" id="{37FC0AAD-38C0-421B-17A5-9366A2E98E59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Graphic 51" descr="Checkmark outline">
              <a:extLst>
                <a:ext uri="{FF2B5EF4-FFF2-40B4-BE49-F238E27FC236}">
                  <a16:creationId xmlns:a16="http://schemas.microsoft.com/office/drawing/2014/main" id="{2201AD48-1700-7571-376A-A17203BC8B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5F37811-1CE9-632D-1B6B-E459CAB2A625}"/>
              </a:ext>
            </a:extLst>
          </p:cNvPr>
          <p:cNvGrpSpPr/>
          <p:nvPr userDrawn="1"/>
        </p:nvGrpSpPr>
        <p:grpSpPr>
          <a:xfrm>
            <a:off x="6278583" y="5622568"/>
            <a:ext cx="501261" cy="501261"/>
            <a:chOff x="587375" y="2760299"/>
            <a:chExt cx="677545" cy="677545"/>
          </a:xfrm>
        </p:grpSpPr>
        <p:sp>
          <p:nvSpPr>
            <p:cNvPr id="54" name="Ellipse">
              <a:extLst>
                <a:ext uri="{FF2B5EF4-FFF2-40B4-BE49-F238E27FC236}">
                  <a16:creationId xmlns:a16="http://schemas.microsoft.com/office/drawing/2014/main" id="{10B66899-938C-103C-D9C2-838979CB843A}"/>
                </a:ext>
              </a:extLst>
            </p:cNvPr>
            <p:cNvSpPr/>
            <p:nvPr userDrawn="1"/>
          </p:nvSpPr>
          <p:spPr>
            <a:xfrm>
              <a:off x="587375" y="2760299"/>
              <a:ext cx="677545" cy="6775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5" name="Graphic 54" descr="Checkmark outline">
              <a:extLst>
                <a:ext uri="{FF2B5EF4-FFF2-40B4-BE49-F238E27FC236}">
                  <a16:creationId xmlns:a16="http://schemas.microsoft.com/office/drawing/2014/main" id="{FEF85E43-E65A-6F2E-362F-4236BBCEE1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82147" y="2955071"/>
              <a:ext cx="288000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00702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177324-5EBD-F08E-D882-A03BF2287AF1}"/>
              </a:ext>
            </a:extLst>
          </p:cNvPr>
          <p:cNvSpPr/>
          <p:nvPr userDrawn="1"/>
        </p:nvSpPr>
        <p:spPr>
          <a:xfrm>
            <a:off x="0" y="2364788"/>
            <a:ext cx="3179763" cy="449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269A552-E1A8-BCF3-D99D-D396ADB90794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2796787"/>
            <a:ext cx="2592389" cy="2727528"/>
          </a:xfrm>
        </p:spPr>
        <p:txBody>
          <a:bodyPr lIns="0" tIns="216000" rIns="216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42" name="Table">
            <a:extLst>
              <a:ext uri="{FF2B5EF4-FFF2-40B4-BE49-F238E27FC236}">
                <a16:creationId xmlns:a16="http://schemas.microsoft.com/office/drawing/2014/main" id="{49B4C825-3EB7-5506-B92F-2FA7385A93E0}"/>
              </a:ext>
            </a:extLst>
          </p:cNvPr>
          <p:cNvSpPr>
            <a:spLocks noGrp="1"/>
          </p:cNvSpPr>
          <p:nvPr>
            <p:ph type="tbl" sz="quarter" idx="26"/>
          </p:nvPr>
        </p:nvSpPr>
        <p:spPr>
          <a:xfrm>
            <a:off x="3395663" y="2364788"/>
            <a:ext cx="8208962" cy="3909012"/>
          </a:xfrm>
        </p:spPr>
        <p:txBody>
          <a:bodyPr/>
          <a:lstStyle/>
          <a:p>
            <a:endParaRPr lang="ru-RU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9F18A-BABE-7CBE-5CF6-E2C637982AA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279678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9279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177324-5EBD-F08E-D882-A03BF2287AF1}"/>
              </a:ext>
            </a:extLst>
          </p:cNvPr>
          <p:cNvSpPr/>
          <p:nvPr userDrawn="1"/>
        </p:nvSpPr>
        <p:spPr>
          <a:xfrm>
            <a:off x="0" y="2364788"/>
            <a:ext cx="3179763" cy="44932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269A552-E1A8-BCF3-D99D-D396ADB90794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2796787"/>
            <a:ext cx="2592389" cy="2727528"/>
          </a:xfrm>
        </p:spPr>
        <p:txBody>
          <a:bodyPr lIns="0" tIns="216000" rIns="216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42" name="Table">
            <a:extLst>
              <a:ext uri="{FF2B5EF4-FFF2-40B4-BE49-F238E27FC236}">
                <a16:creationId xmlns:a16="http://schemas.microsoft.com/office/drawing/2014/main" id="{49B4C825-3EB7-5506-B92F-2FA7385A93E0}"/>
              </a:ext>
            </a:extLst>
          </p:cNvPr>
          <p:cNvSpPr>
            <a:spLocks noGrp="1"/>
          </p:cNvSpPr>
          <p:nvPr>
            <p:ph type="tbl" sz="quarter" idx="26"/>
          </p:nvPr>
        </p:nvSpPr>
        <p:spPr>
          <a:xfrm>
            <a:off x="3395663" y="2364788"/>
            <a:ext cx="8208962" cy="3909012"/>
          </a:xfrm>
        </p:spPr>
        <p:txBody>
          <a:bodyPr/>
          <a:lstStyle/>
          <a:p>
            <a:endParaRPr lang="ru-RU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9F18A-BABE-7CBE-5CF6-E2C637982AA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279678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7894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8208963" cy="1255728"/>
          </a:xfrm>
          <a:prstGeom prst="rect">
            <a:avLst/>
          </a:prstGeom>
        </p:spPr>
        <p:txBody>
          <a:bodyPr vert="horz" wrap="square" lIns="0" tIns="0" rIns="216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6465746-907C-4844-9F14-9B876EB6EDE0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972379"/>
            <a:ext cx="3529014" cy="1287134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4FE884B8-8AC1-88FF-5BF7-39B94ADD1913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4331197" y="4972378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3" name="Subtitle Placeholder">
            <a:extLst>
              <a:ext uri="{FF2B5EF4-FFF2-40B4-BE49-F238E27FC236}">
                <a16:creationId xmlns:a16="http://schemas.microsoft.com/office/drawing/2014/main" id="{B2650069-82AE-7CE4-50C3-7A5EE594102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410473"/>
            <a:ext cx="352901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5" name="Subtitle Placeholder">
            <a:extLst>
              <a:ext uri="{FF2B5EF4-FFF2-40B4-BE49-F238E27FC236}">
                <a16:creationId xmlns:a16="http://schemas.microsoft.com/office/drawing/2014/main" id="{22E578AB-67F7-A1D4-6B13-99ABE37D0576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4331713" y="4410473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Picture">
            <a:extLst>
              <a:ext uri="{FF2B5EF4-FFF2-40B4-BE49-F238E27FC236}">
                <a16:creationId xmlns:a16="http://schemas.microsoft.com/office/drawing/2014/main" id="{A05DDCC8-0B60-6205-809F-C3E4367EDE9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12238" y="584200"/>
            <a:ext cx="2592386" cy="5682136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" name="Radial">
            <a:extLst>
              <a:ext uri="{FF2B5EF4-FFF2-40B4-BE49-F238E27FC236}">
                <a16:creationId xmlns:a16="http://schemas.microsoft.com/office/drawing/2014/main" id="{2E82ED53-4F46-F8CD-303C-35EBB6D4CEFE}"/>
              </a:ext>
            </a:extLst>
          </p:cNvPr>
          <p:cNvSpPr/>
          <p:nvPr userDrawn="1"/>
        </p:nvSpPr>
        <p:spPr>
          <a:xfrm>
            <a:off x="828031" y="2686036"/>
            <a:ext cx="1710341" cy="1710341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2C68393D-F969-3871-B472-F0224CF0664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8031" y="2686036"/>
            <a:ext cx="1710341" cy="1710341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16" name="Percent Placeholder">
            <a:extLst>
              <a:ext uri="{FF2B5EF4-FFF2-40B4-BE49-F238E27FC236}">
                <a16:creationId xmlns:a16="http://schemas.microsoft.com/office/drawing/2014/main" id="{812F1A28-70F1-E612-62DC-D6F9522F78AB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7"/>
            </p:custDataLst>
          </p:nvPr>
        </p:nvSpPr>
        <p:spPr>
          <a:xfrm>
            <a:off x="1068352" y="3170007"/>
            <a:ext cx="1229699" cy="742398"/>
          </a:xfrm>
        </p:spPr>
        <p:txBody>
          <a:bodyPr lIns="0" tIns="108000" rIns="0" bIns="14400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7" name="Radial">
            <a:extLst>
              <a:ext uri="{FF2B5EF4-FFF2-40B4-BE49-F238E27FC236}">
                <a16:creationId xmlns:a16="http://schemas.microsoft.com/office/drawing/2014/main" id="{602465E7-90D8-7067-7C50-46CB16CF12EA}"/>
              </a:ext>
            </a:extLst>
          </p:cNvPr>
          <p:cNvSpPr/>
          <p:nvPr userDrawn="1"/>
        </p:nvSpPr>
        <p:spPr>
          <a:xfrm>
            <a:off x="4592487" y="2686036"/>
            <a:ext cx="1710341" cy="1710341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A4DE6502-B6A9-ABD9-F7EA-56F09E1790B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92487" y="2686036"/>
            <a:ext cx="1710341" cy="1710341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20" name="Percent Placeholder">
            <a:extLst>
              <a:ext uri="{FF2B5EF4-FFF2-40B4-BE49-F238E27FC236}">
                <a16:creationId xmlns:a16="http://schemas.microsoft.com/office/drawing/2014/main" id="{31DA5E07-D27A-729F-F1E9-D2A3C43EC426}"/>
              </a:ext>
            </a:extLst>
          </p:cNvPr>
          <p:cNvSpPr>
            <a:spLocks noGrp="1"/>
          </p:cNvSpPr>
          <p:nvPr>
            <p:ph type="body" sz="quarter" idx="35" hasCustomPrompt="1"/>
            <p:custDataLst>
              <p:tags r:id="rId8"/>
            </p:custDataLst>
          </p:nvPr>
        </p:nvSpPr>
        <p:spPr>
          <a:xfrm>
            <a:off x="4832808" y="3170007"/>
            <a:ext cx="1229699" cy="742398"/>
          </a:xfrm>
        </p:spPr>
        <p:txBody>
          <a:bodyPr lIns="0" tIns="108000" rIns="0" bIns="14400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7427304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51" cy="1255728"/>
          </a:xfrm>
          <a:prstGeom prst="rect">
            <a:avLst/>
          </a:prstGeom>
        </p:spPr>
        <p:txBody>
          <a:bodyPr vert="horz" wrap="square" lIns="0" tIns="0" rIns="216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6465746-907C-4844-9F14-9B876EB6EDE0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972379"/>
            <a:ext cx="3529014" cy="1287134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4FE884B8-8AC1-88FF-5BF7-39B94ADD1913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4331197" y="4972378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3" name="Subtitle Placeholder">
            <a:extLst>
              <a:ext uri="{FF2B5EF4-FFF2-40B4-BE49-F238E27FC236}">
                <a16:creationId xmlns:a16="http://schemas.microsoft.com/office/drawing/2014/main" id="{B2650069-82AE-7CE4-50C3-7A5EE594102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410473"/>
            <a:ext cx="352901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5" name="Subtitle Placeholder">
            <a:extLst>
              <a:ext uri="{FF2B5EF4-FFF2-40B4-BE49-F238E27FC236}">
                <a16:creationId xmlns:a16="http://schemas.microsoft.com/office/drawing/2014/main" id="{22E578AB-67F7-A1D4-6B13-99ABE37D0576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4331713" y="4410473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7" name="Text Placeholder">
            <a:extLst>
              <a:ext uri="{FF2B5EF4-FFF2-40B4-BE49-F238E27FC236}">
                <a16:creationId xmlns:a16="http://schemas.microsoft.com/office/drawing/2014/main" id="{50ACF5B4-45F6-158C-F726-452180C1462A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8076626" y="4964471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8" name="Subtitle Placeholder">
            <a:extLst>
              <a:ext uri="{FF2B5EF4-FFF2-40B4-BE49-F238E27FC236}">
                <a16:creationId xmlns:a16="http://schemas.microsoft.com/office/drawing/2014/main" id="{C085B5C5-9DDA-B3AA-0A52-180F1644966A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8077142" y="4402566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Radial">
            <a:extLst>
              <a:ext uri="{FF2B5EF4-FFF2-40B4-BE49-F238E27FC236}">
                <a16:creationId xmlns:a16="http://schemas.microsoft.com/office/drawing/2014/main" id="{D896D8B4-E326-84B2-94C2-6C13CB3B6DC1}"/>
              </a:ext>
            </a:extLst>
          </p:cNvPr>
          <p:cNvSpPr/>
          <p:nvPr userDrawn="1"/>
        </p:nvSpPr>
        <p:spPr>
          <a:xfrm>
            <a:off x="828032" y="2682083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03A2753D-7731-E5FB-F590-B8BE24C97F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8032" y="2682083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21" name="Percent Placeholder">
            <a:extLst>
              <a:ext uri="{FF2B5EF4-FFF2-40B4-BE49-F238E27FC236}">
                <a16:creationId xmlns:a16="http://schemas.microsoft.com/office/drawing/2014/main" id="{A89E2305-76DE-BD9E-31F0-2045BBA398FA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9"/>
            </p:custDataLst>
          </p:nvPr>
        </p:nvSpPr>
        <p:spPr>
          <a:xfrm>
            <a:off x="1068183" y="3165884"/>
            <a:ext cx="1229699" cy="74239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2" name="Radial">
            <a:extLst>
              <a:ext uri="{FF2B5EF4-FFF2-40B4-BE49-F238E27FC236}">
                <a16:creationId xmlns:a16="http://schemas.microsoft.com/office/drawing/2014/main" id="{71E05070-2B9C-2803-E835-EAEFD475F916}"/>
              </a:ext>
            </a:extLst>
          </p:cNvPr>
          <p:cNvSpPr/>
          <p:nvPr userDrawn="1"/>
        </p:nvSpPr>
        <p:spPr>
          <a:xfrm>
            <a:off x="4592488" y="2682083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B1BAA719-86FF-9E83-BF89-7F93D34CF4C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92488" y="2682083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24" name="Percent Placeholder">
            <a:extLst>
              <a:ext uri="{FF2B5EF4-FFF2-40B4-BE49-F238E27FC236}">
                <a16:creationId xmlns:a16="http://schemas.microsoft.com/office/drawing/2014/main" id="{E349FE5B-95E5-C622-6320-E68078B075EC}"/>
              </a:ext>
            </a:extLst>
          </p:cNvPr>
          <p:cNvSpPr>
            <a:spLocks noGrp="1"/>
          </p:cNvSpPr>
          <p:nvPr>
            <p:ph type="body" sz="quarter" idx="35" hasCustomPrompt="1"/>
            <p:custDataLst>
              <p:tags r:id="rId10"/>
            </p:custDataLst>
          </p:nvPr>
        </p:nvSpPr>
        <p:spPr>
          <a:xfrm>
            <a:off x="4832639" y="3165884"/>
            <a:ext cx="1229699" cy="74239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5" name="Radial">
            <a:extLst>
              <a:ext uri="{FF2B5EF4-FFF2-40B4-BE49-F238E27FC236}">
                <a16:creationId xmlns:a16="http://schemas.microsoft.com/office/drawing/2014/main" id="{43431F26-443F-3BC5-C8FC-BEC7813C3B88}"/>
              </a:ext>
            </a:extLst>
          </p:cNvPr>
          <p:cNvSpPr/>
          <p:nvPr userDrawn="1"/>
        </p:nvSpPr>
        <p:spPr>
          <a:xfrm>
            <a:off x="8337917" y="2682083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30B98852-FD6C-1AB2-1ECA-127845F1FE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7917" y="2682083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27" name="Percent Placeholder">
            <a:extLst>
              <a:ext uri="{FF2B5EF4-FFF2-40B4-BE49-F238E27FC236}">
                <a16:creationId xmlns:a16="http://schemas.microsoft.com/office/drawing/2014/main" id="{AB5D5F37-55B4-4FD9-874A-B90C31316C84}"/>
              </a:ext>
            </a:extLst>
          </p:cNvPr>
          <p:cNvSpPr>
            <a:spLocks noGrp="1"/>
          </p:cNvSpPr>
          <p:nvPr>
            <p:ph type="body" sz="quarter" idx="38" hasCustomPrompt="1"/>
            <p:custDataLst>
              <p:tags r:id="rId11"/>
            </p:custDataLst>
          </p:nvPr>
        </p:nvSpPr>
        <p:spPr>
          <a:xfrm>
            <a:off x="8578068" y="3165884"/>
            <a:ext cx="1229699" cy="74239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0338769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6465746-907C-4844-9F14-9B876EB6EDE0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4769201"/>
            <a:ext cx="2595978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4FE884B8-8AC1-88FF-5BF7-39B94ADD1913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3395663" y="4769201"/>
            <a:ext cx="2595232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3" name="Subtitle Placeholder">
            <a:extLst>
              <a:ext uri="{FF2B5EF4-FFF2-40B4-BE49-F238E27FC236}">
                <a16:creationId xmlns:a16="http://schemas.microsoft.com/office/drawing/2014/main" id="{B2650069-82AE-7CE4-50C3-7A5EE594102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4207295"/>
            <a:ext cx="2595978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5" name="Subtitle Placeholder">
            <a:extLst>
              <a:ext uri="{FF2B5EF4-FFF2-40B4-BE49-F238E27FC236}">
                <a16:creationId xmlns:a16="http://schemas.microsoft.com/office/drawing/2014/main" id="{22E578AB-67F7-A1D4-6B13-99ABE37D0576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5"/>
            </p:custDataLst>
          </p:nvPr>
        </p:nvSpPr>
        <p:spPr>
          <a:xfrm>
            <a:off x="3396179" y="4207295"/>
            <a:ext cx="2595232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7" name="Text Placeholder">
            <a:extLst>
              <a:ext uri="{FF2B5EF4-FFF2-40B4-BE49-F238E27FC236}">
                <a16:creationId xmlns:a16="http://schemas.microsoft.com/office/drawing/2014/main" id="{50ACF5B4-45F6-158C-F726-452180C1462A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6"/>
            </p:custDataLst>
          </p:nvPr>
        </p:nvSpPr>
        <p:spPr>
          <a:xfrm>
            <a:off x="6203950" y="4769201"/>
            <a:ext cx="2595232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8" name="Subtitle Placeholder">
            <a:extLst>
              <a:ext uri="{FF2B5EF4-FFF2-40B4-BE49-F238E27FC236}">
                <a16:creationId xmlns:a16="http://schemas.microsoft.com/office/drawing/2014/main" id="{C085B5C5-9DDA-B3AA-0A52-180F1644966A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7"/>
            </p:custDataLst>
          </p:nvPr>
        </p:nvSpPr>
        <p:spPr>
          <a:xfrm>
            <a:off x="6204466" y="4207295"/>
            <a:ext cx="2595232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ACC0C806-7649-44D0-1429-28F67B9178E9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8"/>
            </p:custDataLst>
          </p:nvPr>
        </p:nvSpPr>
        <p:spPr>
          <a:xfrm>
            <a:off x="9010782" y="4768401"/>
            <a:ext cx="2595232" cy="15272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3" name="Subtitle Placeholder">
            <a:extLst>
              <a:ext uri="{FF2B5EF4-FFF2-40B4-BE49-F238E27FC236}">
                <a16:creationId xmlns:a16="http://schemas.microsoft.com/office/drawing/2014/main" id="{24464893-21F9-7E62-6049-929811846BD5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9"/>
            </p:custDataLst>
          </p:nvPr>
        </p:nvSpPr>
        <p:spPr>
          <a:xfrm>
            <a:off x="9011298" y="4207295"/>
            <a:ext cx="2595232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4" name="Radial">
            <a:extLst>
              <a:ext uri="{FF2B5EF4-FFF2-40B4-BE49-F238E27FC236}">
                <a16:creationId xmlns:a16="http://schemas.microsoft.com/office/drawing/2014/main" id="{44BF1AD7-C980-A10A-EE11-B21CD3EA64FE}"/>
              </a:ext>
            </a:extLst>
          </p:cNvPr>
          <p:cNvSpPr/>
          <p:nvPr userDrawn="1"/>
        </p:nvSpPr>
        <p:spPr>
          <a:xfrm>
            <a:off x="828031" y="2342309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B64C0867-BC27-65F9-FA80-3F72AE19075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8031" y="2342309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26" name="Percent Placeholder">
            <a:extLst>
              <a:ext uri="{FF2B5EF4-FFF2-40B4-BE49-F238E27FC236}">
                <a16:creationId xmlns:a16="http://schemas.microsoft.com/office/drawing/2014/main" id="{E01485F1-6D11-8832-C13D-08DBD47EA24B}"/>
              </a:ext>
            </a:extLst>
          </p:cNvPr>
          <p:cNvSpPr>
            <a:spLocks noGrp="1"/>
          </p:cNvSpPr>
          <p:nvPr>
            <p:ph type="body" sz="quarter" idx="33" hasCustomPrompt="1"/>
            <p:custDataLst>
              <p:tags r:id="rId10"/>
            </p:custDataLst>
          </p:nvPr>
        </p:nvSpPr>
        <p:spPr>
          <a:xfrm>
            <a:off x="1142015" y="2870685"/>
            <a:ext cx="1082032" cy="65324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7" name="Radial">
            <a:extLst>
              <a:ext uri="{FF2B5EF4-FFF2-40B4-BE49-F238E27FC236}">
                <a16:creationId xmlns:a16="http://schemas.microsoft.com/office/drawing/2014/main" id="{8FEAEE01-1A84-DF4B-282B-A63A3B9A40F6}"/>
              </a:ext>
            </a:extLst>
          </p:cNvPr>
          <p:cNvSpPr/>
          <p:nvPr userDrawn="1"/>
        </p:nvSpPr>
        <p:spPr>
          <a:xfrm>
            <a:off x="3656953" y="2342309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9C45B674-7CA0-189D-7BF6-19E9F52B33B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6953" y="2342309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29" name="Percent Placeholder">
            <a:extLst>
              <a:ext uri="{FF2B5EF4-FFF2-40B4-BE49-F238E27FC236}">
                <a16:creationId xmlns:a16="http://schemas.microsoft.com/office/drawing/2014/main" id="{2A1998C8-6CDE-3D41-F575-74C3241FF841}"/>
              </a:ext>
            </a:extLst>
          </p:cNvPr>
          <p:cNvSpPr>
            <a:spLocks noGrp="1"/>
          </p:cNvSpPr>
          <p:nvPr>
            <p:ph type="body" sz="quarter" idx="35" hasCustomPrompt="1"/>
            <p:custDataLst>
              <p:tags r:id="rId11"/>
            </p:custDataLst>
          </p:nvPr>
        </p:nvSpPr>
        <p:spPr>
          <a:xfrm>
            <a:off x="3970937" y="2870685"/>
            <a:ext cx="1082032" cy="65324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30" name="Radial">
            <a:extLst>
              <a:ext uri="{FF2B5EF4-FFF2-40B4-BE49-F238E27FC236}">
                <a16:creationId xmlns:a16="http://schemas.microsoft.com/office/drawing/2014/main" id="{B35CB50E-C841-FF5F-C562-4C76C3AD535A}"/>
              </a:ext>
            </a:extLst>
          </p:cNvPr>
          <p:cNvSpPr/>
          <p:nvPr userDrawn="1"/>
        </p:nvSpPr>
        <p:spPr>
          <a:xfrm>
            <a:off x="6465240" y="2342309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B8238266-D681-EC05-CD2B-5264520AB6A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65240" y="2342309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32" name="Percent Placeholder">
            <a:extLst>
              <a:ext uri="{FF2B5EF4-FFF2-40B4-BE49-F238E27FC236}">
                <a16:creationId xmlns:a16="http://schemas.microsoft.com/office/drawing/2014/main" id="{1609A3F4-4CB3-829C-AF3E-D8733FA32033}"/>
              </a:ext>
            </a:extLst>
          </p:cNvPr>
          <p:cNvSpPr>
            <a:spLocks noGrp="1"/>
          </p:cNvSpPr>
          <p:nvPr>
            <p:ph type="body" sz="quarter" idx="38" hasCustomPrompt="1"/>
            <p:custDataLst>
              <p:tags r:id="rId12"/>
            </p:custDataLst>
          </p:nvPr>
        </p:nvSpPr>
        <p:spPr>
          <a:xfrm>
            <a:off x="6779224" y="2870685"/>
            <a:ext cx="1082032" cy="65324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33" name="Radial">
            <a:extLst>
              <a:ext uri="{FF2B5EF4-FFF2-40B4-BE49-F238E27FC236}">
                <a16:creationId xmlns:a16="http://schemas.microsoft.com/office/drawing/2014/main" id="{89CA4167-EFF1-BD82-892B-84F12A2AD019}"/>
              </a:ext>
            </a:extLst>
          </p:cNvPr>
          <p:cNvSpPr/>
          <p:nvPr userDrawn="1"/>
        </p:nvSpPr>
        <p:spPr>
          <a:xfrm>
            <a:off x="9272072" y="2342309"/>
            <a:ext cx="1710000" cy="1710000"/>
          </a:xfrm>
          <a:prstGeom prst="ellips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D1C1EFDD-761D-8DA6-6FD7-10119FFBBD6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272072" y="2342309"/>
            <a:ext cx="1710000" cy="1710000"/>
          </a:xfrm>
          <a:prstGeom prst="arc">
            <a:avLst>
              <a:gd name="adj1" fmla="val 16200000"/>
              <a:gd name="adj2" fmla="val 13391445"/>
            </a:avLst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0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endParaRPr lang="en-GB" dirty="0"/>
          </a:p>
        </p:txBody>
      </p:sp>
      <p:sp>
        <p:nvSpPr>
          <p:cNvPr id="35" name="Percent Placeholder">
            <a:extLst>
              <a:ext uri="{FF2B5EF4-FFF2-40B4-BE49-F238E27FC236}">
                <a16:creationId xmlns:a16="http://schemas.microsoft.com/office/drawing/2014/main" id="{C961342D-DF01-A6D6-1DEF-70415CCDFF62}"/>
              </a:ext>
            </a:extLst>
          </p:cNvPr>
          <p:cNvSpPr>
            <a:spLocks noGrp="1"/>
          </p:cNvSpPr>
          <p:nvPr>
            <p:ph type="body" sz="quarter" idx="42" hasCustomPrompt="1"/>
            <p:custDataLst>
              <p:tags r:id="rId13"/>
            </p:custDataLst>
          </p:nvPr>
        </p:nvSpPr>
        <p:spPr>
          <a:xfrm>
            <a:off x="9586056" y="2870685"/>
            <a:ext cx="1082032" cy="653248"/>
          </a:xfrm>
        </p:spPr>
        <p:txBody>
          <a:bodyPr lIns="0" tIns="108000" rIns="0" bIns="14400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2" name="Title Placeholder">
            <a:extLst>
              <a:ext uri="{FF2B5EF4-FFF2-40B4-BE49-F238E27FC236}">
                <a16:creationId xmlns:a16="http://schemas.microsoft.com/office/drawing/2014/main" id="{AE7B12B9-C032-01F4-FA8E-13F75C00CDB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587375" y="1304925"/>
            <a:ext cx="11017251" cy="627864"/>
          </a:xfrm>
          <a:prstGeom prst="rect">
            <a:avLst/>
          </a:prstGeom>
        </p:spPr>
        <p:txBody>
          <a:bodyPr vert="horz" wrap="square" lIns="0" tIns="0" rIns="216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2765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Chart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177324-5EBD-F08E-D882-A03BF2287AF1}"/>
              </a:ext>
            </a:extLst>
          </p:cNvPr>
          <p:cNvSpPr/>
          <p:nvPr userDrawn="1"/>
        </p:nvSpPr>
        <p:spPr>
          <a:xfrm>
            <a:off x="0" y="2364788"/>
            <a:ext cx="5988050" cy="449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269A552-E1A8-BCF3-D99D-D396ADB90794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3546272"/>
            <a:ext cx="5400676" cy="2727528"/>
          </a:xfrm>
        </p:spPr>
        <p:txBody>
          <a:bodyPr lIns="0" tIns="108000" rIns="216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9F18A-BABE-7CBE-5CF6-E2C637982AA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279678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hart">
            <a:extLst>
              <a:ext uri="{FF2B5EF4-FFF2-40B4-BE49-F238E27FC236}">
                <a16:creationId xmlns:a16="http://schemas.microsoft.com/office/drawing/2014/main" id="{5B70A909-3C79-4726-89CA-AFBF6E9D0FA2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6203950" y="2364200"/>
            <a:ext cx="5400338" cy="3909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A0CC94DA-BB35-A9A5-C4AB-FD2885B29C02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3" y="2863763"/>
            <a:ext cx="5399124" cy="663053"/>
          </a:xfrm>
        </p:spPr>
        <p:txBody>
          <a:bodyPr wrap="square" lIns="0" tIns="144000" rIns="180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34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Chart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177324-5EBD-F08E-D882-A03BF2287AF1}"/>
              </a:ext>
            </a:extLst>
          </p:cNvPr>
          <p:cNvSpPr/>
          <p:nvPr userDrawn="1"/>
        </p:nvSpPr>
        <p:spPr>
          <a:xfrm>
            <a:off x="6209350" y="2364788"/>
            <a:ext cx="5982650" cy="449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269A552-E1A8-BCF3-D99D-D396ADB90794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6563953" y="3546272"/>
            <a:ext cx="5037258" cy="2727528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9F18A-BABE-7CBE-5CF6-E2C637982AA6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3953" y="279678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hart">
            <a:extLst>
              <a:ext uri="{FF2B5EF4-FFF2-40B4-BE49-F238E27FC236}">
                <a16:creationId xmlns:a16="http://schemas.microsoft.com/office/drawing/2014/main" id="{5B70A909-3C79-4726-89CA-AFBF6E9D0FA2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590789" y="2364200"/>
            <a:ext cx="5397261" cy="3909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A0CC94DA-BB35-A9A5-C4AB-FD2885B29C02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6563952" y="2863763"/>
            <a:ext cx="5035811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115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Chart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177324-5EBD-F08E-D882-A03BF2287AF1}"/>
              </a:ext>
            </a:extLst>
          </p:cNvPr>
          <p:cNvSpPr/>
          <p:nvPr userDrawn="1"/>
        </p:nvSpPr>
        <p:spPr>
          <a:xfrm>
            <a:off x="0" y="2364788"/>
            <a:ext cx="5988050" cy="44932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269A552-E1A8-BCF3-D99D-D396ADB90794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3546272"/>
            <a:ext cx="5400676" cy="2727528"/>
          </a:xfrm>
        </p:spPr>
        <p:txBody>
          <a:bodyPr lIns="0" tIns="108000" rIns="216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9F18A-BABE-7CBE-5CF6-E2C637982AA6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279678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hart">
            <a:extLst>
              <a:ext uri="{FF2B5EF4-FFF2-40B4-BE49-F238E27FC236}">
                <a16:creationId xmlns:a16="http://schemas.microsoft.com/office/drawing/2014/main" id="{5B70A909-3C79-4726-89CA-AFBF6E9D0FA2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6203950" y="2364200"/>
            <a:ext cx="5400338" cy="3909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A0CC94DA-BB35-A9A5-C4AB-FD2885B29C02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3" y="2863763"/>
            <a:ext cx="5399124" cy="663053"/>
          </a:xfrm>
        </p:spPr>
        <p:txBody>
          <a:bodyPr wrap="square" lIns="0" tIns="144000" rIns="180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4251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Chart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7177324-5EBD-F08E-D882-A03BF2287AF1}"/>
              </a:ext>
            </a:extLst>
          </p:cNvPr>
          <p:cNvSpPr/>
          <p:nvPr userDrawn="1"/>
        </p:nvSpPr>
        <p:spPr>
          <a:xfrm>
            <a:off x="6209350" y="2364788"/>
            <a:ext cx="5982650" cy="44932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269A552-E1A8-BCF3-D99D-D396ADB90794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6563953" y="3546272"/>
            <a:ext cx="5037258" cy="2727528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9F18A-BABE-7CBE-5CF6-E2C637982AA6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3953" y="279678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hart">
            <a:extLst>
              <a:ext uri="{FF2B5EF4-FFF2-40B4-BE49-F238E27FC236}">
                <a16:creationId xmlns:a16="http://schemas.microsoft.com/office/drawing/2014/main" id="{5B70A909-3C79-4726-89CA-AFBF6E9D0FA2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590789" y="2364200"/>
            <a:ext cx="5397261" cy="3909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A0CC94DA-BB35-A9A5-C4AB-FD2885B29C02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6563952" y="2863763"/>
            <a:ext cx="5035811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0452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972379"/>
            <a:ext cx="3529014" cy="1287134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4331197" y="4972378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410473"/>
            <a:ext cx="352901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4331713" y="4410473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8076626" y="4964471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8076626" y="4402566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8076626" y="3276226"/>
            <a:ext cx="35280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4352768" y="3276226"/>
            <a:ext cx="3528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8" y="3276226"/>
            <a:ext cx="35280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3275832"/>
            <a:ext cx="35280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4352769" y="3276226"/>
            <a:ext cx="3528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8076626" y="3276226"/>
            <a:ext cx="3528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5" name="Straight Connector">
            <a:extLst>
              <a:ext uri="{FF2B5EF4-FFF2-40B4-BE49-F238E27FC236}">
                <a16:creationId xmlns:a16="http://schemas.microsoft.com/office/drawing/2014/main" id="{06A2993F-5403-046B-39A8-B2D258A056B3}"/>
              </a:ext>
            </a:extLst>
          </p:cNvPr>
          <p:cNvCxnSpPr>
            <a:cxnSpLocks/>
          </p:cNvCxnSpPr>
          <p:nvPr userDrawn="1"/>
        </p:nvCxnSpPr>
        <p:spPr>
          <a:xfrm>
            <a:off x="0" y="2843832"/>
            <a:ext cx="11600351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">
            <a:extLst>
              <a:ext uri="{FF2B5EF4-FFF2-40B4-BE49-F238E27FC236}">
                <a16:creationId xmlns:a16="http://schemas.microsoft.com/office/drawing/2014/main" id="{3856B39D-CDF0-50C7-98DF-88328A28CB6D}"/>
              </a:ext>
            </a:extLst>
          </p:cNvPr>
          <p:cNvCxnSpPr>
            <a:cxnSpLocks/>
            <a:endCxn id="17" idx="0"/>
          </p:cNvCxnSpPr>
          <p:nvPr userDrawn="1"/>
        </p:nvCxnSpPr>
        <p:spPr>
          <a:xfrm>
            <a:off x="2355649" y="2843832"/>
            <a:ext cx="0" cy="432000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">
            <a:extLst>
              <a:ext uri="{FF2B5EF4-FFF2-40B4-BE49-F238E27FC236}">
                <a16:creationId xmlns:a16="http://schemas.microsoft.com/office/drawing/2014/main" id="{8FEEC2A1-AB4E-C007-A236-55279E0F0629}"/>
              </a:ext>
            </a:extLst>
          </p:cNvPr>
          <p:cNvCxnSpPr>
            <a:cxnSpLocks/>
            <a:endCxn id="14" idx="0"/>
          </p:cNvCxnSpPr>
          <p:nvPr userDrawn="1"/>
        </p:nvCxnSpPr>
        <p:spPr>
          <a:xfrm>
            <a:off x="6116768" y="2843832"/>
            <a:ext cx="0" cy="432394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">
            <a:extLst>
              <a:ext uri="{FF2B5EF4-FFF2-40B4-BE49-F238E27FC236}">
                <a16:creationId xmlns:a16="http://schemas.microsoft.com/office/drawing/2014/main" id="{7107E1D9-4FAA-6F0B-B086-D0D0F8D59CF5}"/>
              </a:ext>
            </a:extLst>
          </p:cNvPr>
          <p:cNvCxnSpPr>
            <a:cxnSpLocks/>
            <a:endCxn id="13" idx="0"/>
          </p:cNvCxnSpPr>
          <p:nvPr userDrawn="1"/>
        </p:nvCxnSpPr>
        <p:spPr>
          <a:xfrm>
            <a:off x="9840626" y="2843832"/>
            <a:ext cx="0" cy="432394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0681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58975"/>
            <a:ext cx="2592119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3396160" y="4758975"/>
            <a:ext cx="2591374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188363"/>
            <a:ext cx="2592119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3396676" y="4188363"/>
            <a:ext cx="259137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6208004" y="4758975"/>
            <a:ext cx="2591374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6208520" y="4188363"/>
            <a:ext cx="259137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6208520" y="3088862"/>
            <a:ext cx="2592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3396676" y="3088862"/>
            <a:ext cx="2592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7" y="3088862"/>
            <a:ext cx="25920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7" y="3088468"/>
            <a:ext cx="25920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3396676" y="3088862"/>
            <a:ext cx="2592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6208520" y="3088862"/>
            <a:ext cx="2592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2"/>
            </p:custDataLst>
          </p:nvPr>
        </p:nvSpPr>
        <p:spPr>
          <a:xfrm>
            <a:off x="9016561" y="4758175"/>
            <a:ext cx="2591374" cy="15272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4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3"/>
            </p:custDataLst>
          </p:nvPr>
        </p:nvSpPr>
        <p:spPr>
          <a:xfrm>
            <a:off x="9017077" y="4188363"/>
            <a:ext cx="259137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AA4DC-6D97-557A-2593-68C4BD07D0CC}"/>
              </a:ext>
            </a:extLst>
          </p:cNvPr>
          <p:cNvSpPr/>
          <p:nvPr userDrawn="1"/>
        </p:nvSpPr>
        <p:spPr>
          <a:xfrm>
            <a:off x="9016561" y="3088862"/>
            <a:ext cx="25920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ru-RU"/>
          </a:p>
        </p:txBody>
      </p:sp>
      <p:sp>
        <p:nvSpPr>
          <p:cNvPr id="20" name="Milestone Placeholder 4">
            <a:extLst>
              <a:ext uri="{FF2B5EF4-FFF2-40B4-BE49-F238E27FC236}">
                <a16:creationId xmlns:a16="http://schemas.microsoft.com/office/drawing/2014/main" id="{37D0E7BD-DF2F-7FA4-EF59-1EF006BBA73C}"/>
              </a:ext>
            </a:extLst>
          </p:cNvPr>
          <p:cNvSpPr>
            <a:spLocks noGrp="1"/>
          </p:cNvSpPr>
          <p:nvPr>
            <p:ph type="body" idx="47" hasCustomPrompt="1"/>
            <p:custDataLst>
              <p:tags r:id="rId14"/>
            </p:custDataLst>
          </p:nvPr>
        </p:nvSpPr>
        <p:spPr>
          <a:xfrm>
            <a:off x="9016561" y="3088862"/>
            <a:ext cx="2592000" cy="874800"/>
          </a:xfrm>
        </p:spPr>
        <p:txBody>
          <a:bodyPr wrap="square" lIns="216000" tIns="144000" rIns="216000" bIns="144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4" name="Straight Connector">
            <a:extLst>
              <a:ext uri="{FF2B5EF4-FFF2-40B4-BE49-F238E27FC236}">
                <a16:creationId xmlns:a16="http://schemas.microsoft.com/office/drawing/2014/main" id="{6E31E8B7-AD09-234C-0FAA-EAA58949ED97}"/>
              </a:ext>
            </a:extLst>
          </p:cNvPr>
          <p:cNvCxnSpPr>
            <a:cxnSpLocks/>
          </p:cNvCxnSpPr>
          <p:nvPr userDrawn="1"/>
        </p:nvCxnSpPr>
        <p:spPr>
          <a:xfrm>
            <a:off x="0" y="2656468"/>
            <a:ext cx="11600351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">
            <a:extLst>
              <a:ext uri="{FF2B5EF4-FFF2-40B4-BE49-F238E27FC236}">
                <a16:creationId xmlns:a16="http://schemas.microsoft.com/office/drawing/2014/main" id="{4CCF9849-73DD-EA02-4108-1234BD86D070}"/>
              </a:ext>
            </a:extLst>
          </p:cNvPr>
          <p:cNvCxnSpPr>
            <a:cxnSpLocks/>
          </p:cNvCxnSpPr>
          <p:nvPr userDrawn="1"/>
        </p:nvCxnSpPr>
        <p:spPr>
          <a:xfrm>
            <a:off x="1993849" y="2656468"/>
            <a:ext cx="0" cy="432000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">
            <a:extLst>
              <a:ext uri="{FF2B5EF4-FFF2-40B4-BE49-F238E27FC236}">
                <a16:creationId xmlns:a16="http://schemas.microsoft.com/office/drawing/2014/main" id="{4D0A662B-D5A5-CA24-73B6-C8987D1DAE1D}"/>
              </a:ext>
            </a:extLst>
          </p:cNvPr>
          <p:cNvCxnSpPr>
            <a:cxnSpLocks/>
            <a:endCxn id="18" idx="0"/>
          </p:cNvCxnSpPr>
          <p:nvPr userDrawn="1"/>
        </p:nvCxnSpPr>
        <p:spPr>
          <a:xfrm>
            <a:off x="4692676" y="2656468"/>
            <a:ext cx="0" cy="432394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">
            <a:extLst>
              <a:ext uri="{FF2B5EF4-FFF2-40B4-BE49-F238E27FC236}">
                <a16:creationId xmlns:a16="http://schemas.microsoft.com/office/drawing/2014/main" id="{48A30BCE-A457-EA7D-E150-E00EB879A7D0}"/>
              </a:ext>
            </a:extLst>
          </p:cNvPr>
          <p:cNvCxnSpPr>
            <a:cxnSpLocks/>
            <a:endCxn id="19" idx="0"/>
          </p:cNvCxnSpPr>
          <p:nvPr userDrawn="1"/>
        </p:nvCxnSpPr>
        <p:spPr>
          <a:xfrm>
            <a:off x="7504520" y="2656468"/>
            <a:ext cx="0" cy="432394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">
            <a:extLst>
              <a:ext uri="{FF2B5EF4-FFF2-40B4-BE49-F238E27FC236}">
                <a16:creationId xmlns:a16="http://schemas.microsoft.com/office/drawing/2014/main" id="{7DE6A98D-60B2-082A-C392-0008DC00A98E}"/>
              </a:ext>
            </a:extLst>
          </p:cNvPr>
          <p:cNvCxnSpPr>
            <a:cxnSpLocks/>
            <a:endCxn id="20" idx="0"/>
          </p:cNvCxnSpPr>
          <p:nvPr userDrawn="1"/>
        </p:nvCxnSpPr>
        <p:spPr>
          <a:xfrm>
            <a:off x="10312561" y="2656468"/>
            <a:ext cx="0" cy="432394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5121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58975"/>
            <a:ext cx="20160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2836747" y="4758975"/>
            <a:ext cx="20160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2836747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5086120" y="4758975"/>
            <a:ext cx="20160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5086120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5086120" y="3083606"/>
            <a:ext cx="2016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2836747" y="3083606"/>
            <a:ext cx="2016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9" y="3083606"/>
            <a:ext cx="20160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3083212"/>
            <a:ext cx="20160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2836747" y="3083606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5086120" y="3083606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2"/>
            </p:custDataLst>
          </p:nvPr>
        </p:nvSpPr>
        <p:spPr>
          <a:xfrm>
            <a:off x="7335493" y="4758175"/>
            <a:ext cx="20160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4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3"/>
            </p:custDataLst>
          </p:nvPr>
        </p:nvSpPr>
        <p:spPr>
          <a:xfrm>
            <a:off x="7335493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AA4DC-6D97-557A-2593-68C4BD07D0CC}"/>
              </a:ext>
            </a:extLst>
          </p:cNvPr>
          <p:cNvSpPr/>
          <p:nvPr userDrawn="1"/>
        </p:nvSpPr>
        <p:spPr>
          <a:xfrm>
            <a:off x="7335493" y="3083606"/>
            <a:ext cx="2016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ilestone Placeholder 4">
            <a:extLst>
              <a:ext uri="{FF2B5EF4-FFF2-40B4-BE49-F238E27FC236}">
                <a16:creationId xmlns:a16="http://schemas.microsoft.com/office/drawing/2014/main" id="{37D0E7BD-DF2F-7FA4-EF59-1EF006BBA73C}"/>
              </a:ext>
            </a:extLst>
          </p:cNvPr>
          <p:cNvSpPr>
            <a:spLocks noGrp="1"/>
          </p:cNvSpPr>
          <p:nvPr>
            <p:ph type="body" idx="47" hasCustomPrompt="1"/>
            <p:custDataLst>
              <p:tags r:id="rId14"/>
            </p:custDataLst>
          </p:nvPr>
        </p:nvSpPr>
        <p:spPr>
          <a:xfrm>
            <a:off x="7335493" y="3083606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6706F182-7111-5D39-B84E-1E493CD9AED9}"/>
              </a:ext>
            </a:extLst>
          </p:cNvPr>
          <p:cNvSpPr>
            <a:spLocks noGrp="1"/>
          </p:cNvSpPr>
          <p:nvPr>
            <p:ph type="body" idx="48" hasCustomPrompt="1"/>
            <p:custDataLst>
              <p:tags r:id="rId15"/>
            </p:custDataLst>
          </p:nvPr>
        </p:nvSpPr>
        <p:spPr>
          <a:xfrm>
            <a:off x="9584351" y="4758641"/>
            <a:ext cx="20160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 5">
            <a:extLst>
              <a:ext uri="{FF2B5EF4-FFF2-40B4-BE49-F238E27FC236}">
                <a16:creationId xmlns:a16="http://schemas.microsoft.com/office/drawing/2014/main" id="{FBD1C0D4-1E94-70CA-C4BB-10B19C976ABD}"/>
              </a:ext>
            </a:extLst>
          </p:cNvPr>
          <p:cNvSpPr>
            <a:spLocks noGrp="1"/>
          </p:cNvSpPr>
          <p:nvPr>
            <p:ph type="body" idx="49" hasCustomPrompt="1"/>
            <p:custDataLst>
              <p:tags r:id="rId16"/>
            </p:custDataLst>
          </p:nvPr>
        </p:nvSpPr>
        <p:spPr>
          <a:xfrm>
            <a:off x="9584867" y="4188829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E01E96-A88A-E7AF-F600-D3D8EF0A93CC}"/>
              </a:ext>
            </a:extLst>
          </p:cNvPr>
          <p:cNvSpPr/>
          <p:nvPr userDrawn="1"/>
        </p:nvSpPr>
        <p:spPr>
          <a:xfrm>
            <a:off x="9584351" y="3084072"/>
            <a:ext cx="20160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Milestone Placeholder 5">
            <a:extLst>
              <a:ext uri="{FF2B5EF4-FFF2-40B4-BE49-F238E27FC236}">
                <a16:creationId xmlns:a16="http://schemas.microsoft.com/office/drawing/2014/main" id="{D54DBBBB-0169-4D6A-6884-44B67D36D4DE}"/>
              </a:ext>
            </a:extLst>
          </p:cNvPr>
          <p:cNvSpPr>
            <a:spLocks noGrp="1"/>
          </p:cNvSpPr>
          <p:nvPr>
            <p:ph type="body" idx="50" hasCustomPrompt="1"/>
            <p:custDataLst>
              <p:tags r:id="rId17"/>
            </p:custDataLst>
          </p:nvPr>
        </p:nvSpPr>
        <p:spPr>
          <a:xfrm>
            <a:off x="9584351" y="3084072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4" name="Straight Connector">
            <a:extLst>
              <a:ext uri="{FF2B5EF4-FFF2-40B4-BE49-F238E27FC236}">
                <a16:creationId xmlns:a16="http://schemas.microsoft.com/office/drawing/2014/main" id="{FD4B6748-783B-1D0E-00B6-B782E335AF55}"/>
              </a:ext>
            </a:extLst>
          </p:cNvPr>
          <p:cNvCxnSpPr>
            <a:cxnSpLocks/>
          </p:cNvCxnSpPr>
          <p:nvPr userDrawn="1"/>
        </p:nvCxnSpPr>
        <p:spPr>
          <a:xfrm>
            <a:off x="0" y="2656468"/>
            <a:ext cx="11600351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">
            <a:extLst>
              <a:ext uri="{FF2B5EF4-FFF2-40B4-BE49-F238E27FC236}">
                <a16:creationId xmlns:a16="http://schemas.microsoft.com/office/drawing/2014/main" id="{367D8DEB-F6CD-4EBF-B393-FED98FCF788E}"/>
              </a:ext>
            </a:extLst>
          </p:cNvPr>
          <p:cNvCxnSpPr>
            <a:cxnSpLocks/>
            <a:endCxn id="16" idx="0"/>
          </p:cNvCxnSpPr>
          <p:nvPr userDrawn="1"/>
        </p:nvCxnSpPr>
        <p:spPr>
          <a:xfrm>
            <a:off x="1599649" y="2656468"/>
            <a:ext cx="0" cy="427138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">
            <a:extLst>
              <a:ext uri="{FF2B5EF4-FFF2-40B4-BE49-F238E27FC236}">
                <a16:creationId xmlns:a16="http://schemas.microsoft.com/office/drawing/2014/main" id="{F8893058-E3F2-A286-0CE8-AFD108F1DE2D}"/>
              </a:ext>
            </a:extLst>
          </p:cNvPr>
          <p:cNvCxnSpPr>
            <a:cxnSpLocks/>
            <a:endCxn id="14" idx="0"/>
          </p:cNvCxnSpPr>
          <p:nvPr userDrawn="1"/>
        </p:nvCxnSpPr>
        <p:spPr>
          <a:xfrm>
            <a:off x="3844747" y="2656468"/>
            <a:ext cx="0" cy="427138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">
            <a:extLst>
              <a:ext uri="{FF2B5EF4-FFF2-40B4-BE49-F238E27FC236}">
                <a16:creationId xmlns:a16="http://schemas.microsoft.com/office/drawing/2014/main" id="{4D183C89-DEFE-A020-344C-3F07A2726AB9}"/>
              </a:ext>
            </a:extLst>
          </p:cNvPr>
          <p:cNvCxnSpPr>
            <a:cxnSpLocks/>
            <a:endCxn id="19" idx="0"/>
          </p:cNvCxnSpPr>
          <p:nvPr userDrawn="1"/>
        </p:nvCxnSpPr>
        <p:spPr>
          <a:xfrm flipH="1">
            <a:off x="6094120" y="2656468"/>
            <a:ext cx="1880" cy="427138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">
            <a:extLst>
              <a:ext uri="{FF2B5EF4-FFF2-40B4-BE49-F238E27FC236}">
                <a16:creationId xmlns:a16="http://schemas.microsoft.com/office/drawing/2014/main" id="{3E525FDD-F4AC-9370-5D17-5C999AE307C9}"/>
              </a:ext>
            </a:extLst>
          </p:cNvPr>
          <p:cNvCxnSpPr>
            <a:cxnSpLocks/>
            <a:endCxn id="41" idx="0"/>
          </p:cNvCxnSpPr>
          <p:nvPr userDrawn="1"/>
        </p:nvCxnSpPr>
        <p:spPr>
          <a:xfrm>
            <a:off x="10592351" y="2656468"/>
            <a:ext cx="0" cy="427604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">
            <a:extLst>
              <a:ext uri="{FF2B5EF4-FFF2-40B4-BE49-F238E27FC236}">
                <a16:creationId xmlns:a16="http://schemas.microsoft.com/office/drawing/2014/main" id="{BD4CC4A3-4AE5-1811-2572-2CC97FEBB4AD}"/>
              </a:ext>
            </a:extLst>
          </p:cNvPr>
          <p:cNvCxnSpPr>
            <a:cxnSpLocks/>
            <a:endCxn id="6" idx="0"/>
          </p:cNvCxnSpPr>
          <p:nvPr userDrawn="1"/>
        </p:nvCxnSpPr>
        <p:spPr>
          <a:xfrm>
            <a:off x="8343493" y="2656468"/>
            <a:ext cx="0" cy="427138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1236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58975"/>
            <a:ext cx="16596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2459007" y="4758975"/>
            <a:ext cx="16596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2459007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4330640" y="4758975"/>
            <a:ext cx="16596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4330640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4330640" y="2807336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2459007" y="2807336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9" y="2807336"/>
            <a:ext cx="16596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2806942"/>
            <a:ext cx="16596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2459007" y="2807336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4330640" y="2807336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2"/>
            </p:custDataLst>
          </p:nvPr>
        </p:nvSpPr>
        <p:spPr>
          <a:xfrm>
            <a:off x="6202273" y="4758175"/>
            <a:ext cx="16596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4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3"/>
            </p:custDataLst>
          </p:nvPr>
        </p:nvSpPr>
        <p:spPr>
          <a:xfrm>
            <a:off x="6202273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AA4DC-6D97-557A-2593-68C4BD07D0CC}"/>
              </a:ext>
            </a:extLst>
          </p:cNvPr>
          <p:cNvSpPr/>
          <p:nvPr userDrawn="1"/>
        </p:nvSpPr>
        <p:spPr>
          <a:xfrm>
            <a:off x="6202273" y="2807336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ilestone Placeholder 4">
            <a:extLst>
              <a:ext uri="{FF2B5EF4-FFF2-40B4-BE49-F238E27FC236}">
                <a16:creationId xmlns:a16="http://schemas.microsoft.com/office/drawing/2014/main" id="{37D0E7BD-DF2F-7FA4-EF59-1EF006BBA73C}"/>
              </a:ext>
            </a:extLst>
          </p:cNvPr>
          <p:cNvSpPr>
            <a:spLocks noGrp="1"/>
          </p:cNvSpPr>
          <p:nvPr>
            <p:ph type="body" idx="47" hasCustomPrompt="1"/>
            <p:custDataLst>
              <p:tags r:id="rId14"/>
            </p:custDataLst>
          </p:nvPr>
        </p:nvSpPr>
        <p:spPr>
          <a:xfrm>
            <a:off x="6202273" y="2807336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6706F182-7111-5D39-B84E-1E493CD9AED9}"/>
              </a:ext>
            </a:extLst>
          </p:cNvPr>
          <p:cNvSpPr>
            <a:spLocks noGrp="1"/>
          </p:cNvSpPr>
          <p:nvPr>
            <p:ph type="body" idx="48" hasCustomPrompt="1"/>
            <p:custDataLst>
              <p:tags r:id="rId15"/>
            </p:custDataLst>
          </p:nvPr>
        </p:nvSpPr>
        <p:spPr>
          <a:xfrm>
            <a:off x="8073906" y="4758641"/>
            <a:ext cx="16596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 5">
            <a:extLst>
              <a:ext uri="{FF2B5EF4-FFF2-40B4-BE49-F238E27FC236}">
                <a16:creationId xmlns:a16="http://schemas.microsoft.com/office/drawing/2014/main" id="{FBD1C0D4-1E94-70CA-C4BB-10B19C976ABD}"/>
              </a:ext>
            </a:extLst>
          </p:cNvPr>
          <p:cNvSpPr>
            <a:spLocks noGrp="1"/>
          </p:cNvSpPr>
          <p:nvPr>
            <p:ph type="body" idx="49" hasCustomPrompt="1"/>
            <p:custDataLst>
              <p:tags r:id="rId16"/>
            </p:custDataLst>
          </p:nvPr>
        </p:nvSpPr>
        <p:spPr>
          <a:xfrm>
            <a:off x="8073906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E01E96-A88A-E7AF-F600-D3D8EF0A93CC}"/>
              </a:ext>
            </a:extLst>
          </p:cNvPr>
          <p:cNvSpPr/>
          <p:nvPr userDrawn="1"/>
        </p:nvSpPr>
        <p:spPr>
          <a:xfrm>
            <a:off x="8073906" y="2807802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Milestone Placeholder 5">
            <a:extLst>
              <a:ext uri="{FF2B5EF4-FFF2-40B4-BE49-F238E27FC236}">
                <a16:creationId xmlns:a16="http://schemas.microsoft.com/office/drawing/2014/main" id="{D54DBBBB-0169-4D6A-6884-44B67D36D4DE}"/>
              </a:ext>
            </a:extLst>
          </p:cNvPr>
          <p:cNvSpPr>
            <a:spLocks noGrp="1"/>
          </p:cNvSpPr>
          <p:nvPr>
            <p:ph type="body" idx="50" hasCustomPrompt="1"/>
            <p:custDataLst>
              <p:tags r:id="rId17"/>
            </p:custDataLst>
          </p:nvPr>
        </p:nvSpPr>
        <p:spPr>
          <a:xfrm>
            <a:off x="8073906" y="2807802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CDA26F3-D759-5C66-0F1A-629D702FA986}"/>
              </a:ext>
            </a:extLst>
          </p:cNvPr>
          <p:cNvSpPr>
            <a:spLocks noGrp="1"/>
          </p:cNvSpPr>
          <p:nvPr>
            <p:ph type="body" idx="51" hasCustomPrompt="1"/>
            <p:custDataLst>
              <p:tags r:id="rId18"/>
            </p:custDataLst>
          </p:nvPr>
        </p:nvSpPr>
        <p:spPr>
          <a:xfrm>
            <a:off x="9945025" y="4758175"/>
            <a:ext cx="16596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4" name="Subtitle Placeholder 6">
            <a:extLst>
              <a:ext uri="{FF2B5EF4-FFF2-40B4-BE49-F238E27FC236}">
                <a16:creationId xmlns:a16="http://schemas.microsoft.com/office/drawing/2014/main" id="{2C4A8370-EDE3-1696-05E0-A6AD3B67314B}"/>
              </a:ext>
            </a:extLst>
          </p:cNvPr>
          <p:cNvSpPr>
            <a:spLocks noGrp="1"/>
          </p:cNvSpPr>
          <p:nvPr>
            <p:ph type="body" idx="52" hasCustomPrompt="1"/>
            <p:custDataLst>
              <p:tags r:id="rId19"/>
            </p:custDataLst>
          </p:nvPr>
        </p:nvSpPr>
        <p:spPr>
          <a:xfrm>
            <a:off x="9945541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DFA6F0-7179-DEB5-ACC9-B01D29C1385E}"/>
              </a:ext>
            </a:extLst>
          </p:cNvPr>
          <p:cNvSpPr/>
          <p:nvPr userDrawn="1"/>
        </p:nvSpPr>
        <p:spPr>
          <a:xfrm>
            <a:off x="9945025" y="2807336"/>
            <a:ext cx="16596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Milestone Placeholder 6">
            <a:extLst>
              <a:ext uri="{FF2B5EF4-FFF2-40B4-BE49-F238E27FC236}">
                <a16:creationId xmlns:a16="http://schemas.microsoft.com/office/drawing/2014/main" id="{ED3EDE58-1D17-39F3-32AC-C96B67B7EC1E}"/>
              </a:ext>
            </a:extLst>
          </p:cNvPr>
          <p:cNvSpPr>
            <a:spLocks noGrp="1"/>
          </p:cNvSpPr>
          <p:nvPr>
            <p:ph type="body" idx="53" hasCustomPrompt="1"/>
            <p:custDataLst>
              <p:tags r:id="rId20"/>
            </p:custDataLst>
          </p:nvPr>
        </p:nvSpPr>
        <p:spPr>
          <a:xfrm>
            <a:off x="9945025" y="2807336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D3E8344F-CD88-2225-195E-643A6DE78F5F}"/>
              </a:ext>
            </a:extLst>
          </p:cNvPr>
          <p:cNvCxnSpPr>
            <a:cxnSpLocks/>
          </p:cNvCxnSpPr>
          <p:nvPr userDrawn="1"/>
        </p:nvCxnSpPr>
        <p:spPr>
          <a:xfrm>
            <a:off x="0" y="2356761"/>
            <a:ext cx="11600351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">
            <a:extLst>
              <a:ext uri="{FF2B5EF4-FFF2-40B4-BE49-F238E27FC236}">
                <a16:creationId xmlns:a16="http://schemas.microsoft.com/office/drawing/2014/main" id="{9BD3C5C5-ED63-8177-04F4-DF41C29D4DAD}"/>
              </a:ext>
            </a:extLst>
          </p:cNvPr>
          <p:cNvCxnSpPr>
            <a:cxnSpLocks/>
            <a:endCxn id="16" idx="0"/>
          </p:cNvCxnSpPr>
          <p:nvPr userDrawn="1"/>
        </p:nvCxnSpPr>
        <p:spPr>
          <a:xfrm>
            <a:off x="1421449" y="2356761"/>
            <a:ext cx="0" cy="450575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">
            <a:extLst>
              <a:ext uri="{FF2B5EF4-FFF2-40B4-BE49-F238E27FC236}">
                <a16:creationId xmlns:a16="http://schemas.microsoft.com/office/drawing/2014/main" id="{4328BBCA-04A5-EBCE-71DF-A91B5AA54E44}"/>
              </a:ext>
            </a:extLst>
          </p:cNvPr>
          <p:cNvCxnSpPr>
            <a:cxnSpLocks/>
            <a:endCxn id="18" idx="0"/>
          </p:cNvCxnSpPr>
          <p:nvPr userDrawn="1"/>
        </p:nvCxnSpPr>
        <p:spPr>
          <a:xfrm>
            <a:off x="3288807" y="2356761"/>
            <a:ext cx="0" cy="450575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">
            <a:extLst>
              <a:ext uri="{FF2B5EF4-FFF2-40B4-BE49-F238E27FC236}">
                <a16:creationId xmlns:a16="http://schemas.microsoft.com/office/drawing/2014/main" id="{9F6562CE-7EAE-16E7-CF76-54D9CB42C8C6}"/>
              </a:ext>
            </a:extLst>
          </p:cNvPr>
          <p:cNvCxnSpPr>
            <a:cxnSpLocks/>
            <a:endCxn id="19" idx="0"/>
          </p:cNvCxnSpPr>
          <p:nvPr userDrawn="1"/>
        </p:nvCxnSpPr>
        <p:spPr>
          <a:xfrm>
            <a:off x="5160440" y="2356761"/>
            <a:ext cx="0" cy="450575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">
            <a:extLst>
              <a:ext uri="{FF2B5EF4-FFF2-40B4-BE49-F238E27FC236}">
                <a16:creationId xmlns:a16="http://schemas.microsoft.com/office/drawing/2014/main" id="{CCFBC3F7-06C7-D754-D58A-AF0CAC2EB3BB}"/>
              </a:ext>
            </a:extLst>
          </p:cNvPr>
          <p:cNvCxnSpPr>
            <a:cxnSpLocks/>
            <a:endCxn id="42" idx="0"/>
          </p:cNvCxnSpPr>
          <p:nvPr userDrawn="1"/>
        </p:nvCxnSpPr>
        <p:spPr>
          <a:xfrm>
            <a:off x="8903706" y="2356761"/>
            <a:ext cx="0" cy="451041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">
            <a:extLst>
              <a:ext uri="{FF2B5EF4-FFF2-40B4-BE49-F238E27FC236}">
                <a16:creationId xmlns:a16="http://schemas.microsoft.com/office/drawing/2014/main" id="{080E16FE-4C1F-527E-A814-FBCA5C7F000C}"/>
              </a:ext>
            </a:extLst>
          </p:cNvPr>
          <p:cNvCxnSpPr>
            <a:cxnSpLocks/>
            <a:endCxn id="6" idx="0"/>
          </p:cNvCxnSpPr>
          <p:nvPr userDrawn="1"/>
        </p:nvCxnSpPr>
        <p:spPr>
          <a:xfrm>
            <a:off x="7031561" y="2356761"/>
            <a:ext cx="512" cy="450575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">
            <a:extLst>
              <a:ext uri="{FF2B5EF4-FFF2-40B4-BE49-F238E27FC236}">
                <a16:creationId xmlns:a16="http://schemas.microsoft.com/office/drawing/2014/main" id="{A095EEE7-CF36-DEF2-E54E-A73CA3EA478A}"/>
              </a:ext>
            </a:extLst>
          </p:cNvPr>
          <p:cNvCxnSpPr>
            <a:cxnSpLocks/>
            <a:endCxn id="26" idx="0"/>
          </p:cNvCxnSpPr>
          <p:nvPr userDrawn="1"/>
        </p:nvCxnSpPr>
        <p:spPr>
          <a:xfrm>
            <a:off x="10770551" y="2356761"/>
            <a:ext cx="4274" cy="450575"/>
          </a:xfrm>
          <a:prstGeom prst="line">
            <a:avLst/>
          </a:prstGeom>
          <a:ln w="12700">
            <a:headEnd type="oval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1935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5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">
            <a:extLst>
              <a:ext uri="{FF2B5EF4-FFF2-40B4-BE49-F238E27FC236}">
                <a16:creationId xmlns:a16="http://schemas.microsoft.com/office/drawing/2014/main" id="{7FBDCE9F-9153-451B-4BC7-36E5E9652E65}"/>
              </a:ext>
            </a:extLst>
          </p:cNvPr>
          <p:cNvCxnSpPr>
            <a:cxnSpLocks/>
            <a:stCxn id="17" idx="3"/>
            <a:endCxn id="18" idx="1"/>
          </p:cNvCxnSpPr>
          <p:nvPr userDrawn="1"/>
        </p:nvCxnSpPr>
        <p:spPr>
          <a:xfrm>
            <a:off x="3396049" y="3428462"/>
            <a:ext cx="956720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972379"/>
            <a:ext cx="3529014" cy="1287134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4331197" y="4972378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410473"/>
            <a:ext cx="352901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4331713" y="4410473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8076626" y="4964471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8077142" y="4402566"/>
            <a:ext cx="3528000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8097681" y="2991062"/>
            <a:ext cx="2804013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4352769" y="2991062"/>
            <a:ext cx="2804013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9" y="2991062"/>
            <a:ext cx="2804013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2990668"/>
            <a:ext cx="28044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4352769" y="2991062"/>
            <a:ext cx="28044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8097681" y="2991062"/>
            <a:ext cx="28044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560E5702-0269-06C0-237A-4E0A2C7AD78C}"/>
              </a:ext>
            </a:extLst>
          </p:cNvPr>
          <p:cNvCxnSpPr>
            <a:cxnSpLocks/>
            <a:stCxn id="18" idx="3"/>
            <a:endCxn id="19" idx="1"/>
          </p:cNvCxnSpPr>
          <p:nvPr userDrawn="1"/>
        </p:nvCxnSpPr>
        <p:spPr>
          <a:xfrm>
            <a:off x="7157169" y="3428462"/>
            <a:ext cx="940512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461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">
            <a:extLst>
              <a:ext uri="{FF2B5EF4-FFF2-40B4-BE49-F238E27FC236}">
                <a16:creationId xmlns:a16="http://schemas.microsoft.com/office/drawing/2014/main" id="{7FBDCE9F-9153-451B-4BC7-36E5E9652E65}"/>
              </a:ext>
            </a:extLst>
          </p:cNvPr>
          <p:cNvCxnSpPr>
            <a:cxnSpLocks/>
          </p:cNvCxnSpPr>
          <p:nvPr userDrawn="1"/>
        </p:nvCxnSpPr>
        <p:spPr>
          <a:xfrm>
            <a:off x="2823649" y="3428534"/>
            <a:ext cx="573027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58975"/>
            <a:ext cx="2592119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3396160" y="4758975"/>
            <a:ext cx="2591374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188363"/>
            <a:ext cx="2592119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3396676" y="4188363"/>
            <a:ext cx="259137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6208004" y="4758975"/>
            <a:ext cx="2591374" cy="152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6208520" y="4188363"/>
            <a:ext cx="259137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6208520" y="2991134"/>
            <a:ext cx="2232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3396676" y="2991134"/>
            <a:ext cx="2232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9" y="2991134"/>
            <a:ext cx="22320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2990740"/>
            <a:ext cx="22320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3396676" y="2991134"/>
            <a:ext cx="2232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6208520" y="2991134"/>
            <a:ext cx="2232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560E5702-0269-06C0-237A-4E0A2C7AD78C}"/>
              </a:ext>
            </a:extLst>
          </p:cNvPr>
          <p:cNvCxnSpPr>
            <a:cxnSpLocks/>
          </p:cNvCxnSpPr>
          <p:nvPr userDrawn="1"/>
        </p:nvCxnSpPr>
        <p:spPr>
          <a:xfrm>
            <a:off x="5628676" y="3428534"/>
            <a:ext cx="579844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">
            <a:extLst>
              <a:ext uri="{FF2B5EF4-FFF2-40B4-BE49-F238E27FC236}">
                <a16:creationId xmlns:a16="http://schemas.microsoft.com/office/drawing/2014/main" id="{06A2993F-5403-046B-39A8-B2D258A056B3}"/>
              </a:ext>
            </a:extLst>
          </p:cNvPr>
          <p:cNvCxnSpPr>
            <a:cxnSpLocks/>
          </p:cNvCxnSpPr>
          <p:nvPr userDrawn="1"/>
        </p:nvCxnSpPr>
        <p:spPr>
          <a:xfrm>
            <a:off x="8440520" y="3428265"/>
            <a:ext cx="576041" cy="466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2"/>
            </p:custDataLst>
          </p:nvPr>
        </p:nvSpPr>
        <p:spPr>
          <a:xfrm>
            <a:off x="9016561" y="4758175"/>
            <a:ext cx="2591374" cy="15272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4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3"/>
            </p:custDataLst>
          </p:nvPr>
        </p:nvSpPr>
        <p:spPr>
          <a:xfrm>
            <a:off x="9017077" y="4188363"/>
            <a:ext cx="2591374" cy="553998"/>
          </a:xfrm>
        </p:spPr>
        <p:txBody>
          <a:bodyPr wrap="square" lIns="0" tIns="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AA4DC-6D97-557A-2593-68C4BD07D0CC}"/>
              </a:ext>
            </a:extLst>
          </p:cNvPr>
          <p:cNvSpPr/>
          <p:nvPr userDrawn="1"/>
        </p:nvSpPr>
        <p:spPr>
          <a:xfrm>
            <a:off x="9016561" y="2991134"/>
            <a:ext cx="22320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ru-RU"/>
          </a:p>
        </p:txBody>
      </p:sp>
      <p:sp>
        <p:nvSpPr>
          <p:cNvPr id="20" name="Milestone Placeholder 4">
            <a:extLst>
              <a:ext uri="{FF2B5EF4-FFF2-40B4-BE49-F238E27FC236}">
                <a16:creationId xmlns:a16="http://schemas.microsoft.com/office/drawing/2014/main" id="{37D0E7BD-DF2F-7FA4-EF59-1EF006BBA73C}"/>
              </a:ext>
            </a:extLst>
          </p:cNvPr>
          <p:cNvSpPr>
            <a:spLocks noGrp="1"/>
          </p:cNvSpPr>
          <p:nvPr>
            <p:ph type="body" idx="47" hasCustomPrompt="1"/>
            <p:custDataLst>
              <p:tags r:id="rId14"/>
            </p:custDataLst>
          </p:nvPr>
        </p:nvSpPr>
        <p:spPr>
          <a:xfrm>
            <a:off x="9016561" y="2991134"/>
            <a:ext cx="2232000" cy="874800"/>
          </a:xfrm>
        </p:spPr>
        <p:txBody>
          <a:bodyPr wrap="square" lIns="216000" tIns="144000" rIns="216000" bIns="144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949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7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">
            <a:extLst>
              <a:ext uri="{FF2B5EF4-FFF2-40B4-BE49-F238E27FC236}">
                <a16:creationId xmlns:a16="http://schemas.microsoft.com/office/drawing/2014/main" id="{7FBDCE9F-9153-451B-4BC7-36E5E9652E65}"/>
              </a:ext>
            </a:extLst>
          </p:cNvPr>
          <p:cNvCxnSpPr>
            <a:cxnSpLocks/>
            <a:stCxn id="18" idx="3"/>
            <a:endCxn id="13" idx="1"/>
          </p:cNvCxnSpPr>
          <p:nvPr userDrawn="1"/>
        </p:nvCxnSpPr>
        <p:spPr>
          <a:xfrm>
            <a:off x="4852747" y="3428534"/>
            <a:ext cx="233373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58975"/>
            <a:ext cx="20160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2836747" y="4758975"/>
            <a:ext cx="20160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2836747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5086120" y="4758975"/>
            <a:ext cx="20160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5086120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5086120" y="2991134"/>
            <a:ext cx="2016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2836747" y="2991134"/>
            <a:ext cx="2016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9" y="2991134"/>
            <a:ext cx="20160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2990740"/>
            <a:ext cx="20160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2836747" y="2991134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5086120" y="2991134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2" name="Straight Connector">
            <a:extLst>
              <a:ext uri="{FF2B5EF4-FFF2-40B4-BE49-F238E27FC236}">
                <a16:creationId xmlns:a16="http://schemas.microsoft.com/office/drawing/2014/main" id="{560E5702-0269-06C0-237A-4E0A2C7AD78C}"/>
              </a:ext>
            </a:extLst>
          </p:cNvPr>
          <p:cNvCxnSpPr>
            <a:cxnSpLocks/>
            <a:stCxn id="17" idx="3"/>
            <a:endCxn id="18" idx="1"/>
          </p:cNvCxnSpPr>
          <p:nvPr userDrawn="1"/>
        </p:nvCxnSpPr>
        <p:spPr>
          <a:xfrm>
            <a:off x="2607649" y="3428534"/>
            <a:ext cx="229098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">
            <a:extLst>
              <a:ext uri="{FF2B5EF4-FFF2-40B4-BE49-F238E27FC236}">
                <a16:creationId xmlns:a16="http://schemas.microsoft.com/office/drawing/2014/main" id="{06A2993F-5403-046B-39A8-B2D258A056B3}"/>
              </a:ext>
            </a:extLst>
          </p:cNvPr>
          <p:cNvCxnSpPr>
            <a:cxnSpLocks/>
            <a:stCxn id="13" idx="3"/>
            <a:endCxn id="6" idx="1"/>
          </p:cNvCxnSpPr>
          <p:nvPr userDrawn="1"/>
        </p:nvCxnSpPr>
        <p:spPr>
          <a:xfrm>
            <a:off x="7102120" y="3428534"/>
            <a:ext cx="233373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2"/>
            </p:custDataLst>
          </p:nvPr>
        </p:nvSpPr>
        <p:spPr>
          <a:xfrm>
            <a:off x="7335493" y="4758175"/>
            <a:ext cx="20160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4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3"/>
            </p:custDataLst>
          </p:nvPr>
        </p:nvSpPr>
        <p:spPr>
          <a:xfrm>
            <a:off x="7335493" y="4188363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AA4DC-6D97-557A-2593-68C4BD07D0CC}"/>
              </a:ext>
            </a:extLst>
          </p:cNvPr>
          <p:cNvSpPr/>
          <p:nvPr userDrawn="1"/>
        </p:nvSpPr>
        <p:spPr>
          <a:xfrm>
            <a:off x="7335493" y="2991134"/>
            <a:ext cx="20160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ilestone Placeholder 4">
            <a:extLst>
              <a:ext uri="{FF2B5EF4-FFF2-40B4-BE49-F238E27FC236}">
                <a16:creationId xmlns:a16="http://schemas.microsoft.com/office/drawing/2014/main" id="{37D0E7BD-DF2F-7FA4-EF59-1EF006BBA73C}"/>
              </a:ext>
            </a:extLst>
          </p:cNvPr>
          <p:cNvSpPr>
            <a:spLocks noGrp="1"/>
          </p:cNvSpPr>
          <p:nvPr>
            <p:ph type="body" idx="47" hasCustomPrompt="1"/>
            <p:custDataLst>
              <p:tags r:id="rId14"/>
            </p:custDataLst>
          </p:nvPr>
        </p:nvSpPr>
        <p:spPr>
          <a:xfrm>
            <a:off x="7335493" y="2991134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6706F182-7111-5D39-B84E-1E493CD9AED9}"/>
              </a:ext>
            </a:extLst>
          </p:cNvPr>
          <p:cNvSpPr>
            <a:spLocks noGrp="1"/>
          </p:cNvSpPr>
          <p:nvPr>
            <p:ph type="body" idx="48" hasCustomPrompt="1"/>
            <p:custDataLst>
              <p:tags r:id="rId15"/>
            </p:custDataLst>
          </p:nvPr>
        </p:nvSpPr>
        <p:spPr>
          <a:xfrm>
            <a:off x="9584351" y="4758641"/>
            <a:ext cx="20160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 5">
            <a:extLst>
              <a:ext uri="{FF2B5EF4-FFF2-40B4-BE49-F238E27FC236}">
                <a16:creationId xmlns:a16="http://schemas.microsoft.com/office/drawing/2014/main" id="{FBD1C0D4-1E94-70CA-C4BB-10B19C976ABD}"/>
              </a:ext>
            </a:extLst>
          </p:cNvPr>
          <p:cNvSpPr>
            <a:spLocks noGrp="1"/>
          </p:cNvSpPr>
          <p:nvPr>
            <p:ph type="body" idx="49" hasCustomPrompt="1"/>
            <p:custDataLst>
              <p:tags r:id="rId16"/>
            </p:custDataLst>
          </p:nvPr>
        </p:nvSpPr>
        <p:spPr>
          <a:xfrm>
            <a:off x="9584867" y="4188829"/>
            <a:ext cx="2016000" cy="553998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E01E96-A88A-E7AF-F600-D3D8EF0A93CC}"/>
              </a:ext>
            </a:extLst>
          </p:cNvPr>
          <p:cNvSpPr/>
          <p:nvPr userDrawn="1"/>
        </p:nvSpPr>
        <p:spPr>
          <a:xfrm>
            <a:off x="9584351" y="2991600"/>
            <a:ext cx="20160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Milestone Placeholder 5">
            <a:extLst>
              <a:ext uri="{FF2B5EF4-FFF2-40B4-BE49-F238E27FC236}">
                <a16:creationId xmlns:a16="http://schemas.microsoft.com/office/drawing/2014/main" id="{D54DBBBB-0169-4D6A-6884-44B67D36D4DE}"/>
              </a:ext>
            </a:extLst>
          </p:cNvPr>
          <p:cNvSpPr>
            <a:spLocks noGrp="1"/>
          </p:cNvSpPr>
          <p:nvPr>
            <p:ph type="body" idx="50" hasCustomPrompt="1"/>
            <p:custDataLst>
              <p:tags r:id="rId17"/>
            </p:custDataLst>
          </p:nvPr>
        </p:nvSpPr>
        <p:spPr>
          <a:xfrm>
            <a:off x="9584351" y="2991600"/>
            <a:ext cx="20160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49" name="Straight Connector">
            <a:extLst>
              <a:ext uri="{FF2B5EF4-FFF2-40B4-BE49-F238E27FC236}">
                <a16:creationId xmlns:a16="http://schemas.microsoft.com/office/drawing/2014/main" id="{1A496CBA-AD17-3308-4C09-A0213010F632}"/>
              </a:ext>
            </a:extLst>
          </p:cNvPr>
          <p:cNvCxnSpPr>
            <a:cxnSpLocks/>
            <a:stCxn id="20" idx="3"/>
            <a:endCxn id="42" idx="1"/>
          </p:cNvCxnSpPr>
          <p:nvPr userDrawn="1"/>
        </p:nvCxnSpPr>
        <p:spPr>
          <a:xfrm>
            <a:off x="9351493" y="3428534"/>
            <a:ext cx="232858" cy="466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4866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V8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58975"/>
            <a:ext cx="16596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2459007" y="4758975"/>
            <a:ext cx="16596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 2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2459007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4330640" y="4758975"/>
            <a:ext cx="1659600" cy="152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 3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4330640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1D69B8-79D3-2E43-5C28-55AECF127F44}"/>
              </a:ext>
            </a:extLst>
          </p:cNvPr>
          <p:cNvSpPr/>
          <p:nvPr userDrawn="1"/>
        </p:nvSpPr>
        <p:spPr>
          <a:xfrm>
            <a:off x="4330640" y="2701554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8FA780-97FA-899C-BE32-7E963B1DBC9E}"/>
              </a:ext>
            </a:extLst>
          </p:cNvPr>
          <p:cNvSpPr/>
          <p:nvPr userDrawn="1"/>
        </p:nvSpPr>
        <p:spPr>
          <a:xfrm>
            <a:off x="2459007" y="2701554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746AA354-EF6D-E2EA-774E-5F454056A6AC}"/>
              </a:ext>
            </a:extLst>
          </p:cNvPr>
          <p:cNvSpPr/>
          <p:nvPr userDrawn="1"/>
        </p:nvSpPr>
        <p:spPr>
          <a:xfrm>
            <a:off x="591649" y="2701554"/>
            <a:ext cx="1659600" cy="8748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ilestone Placeholder 1">
            <a:extLst>
              <a:ext uri="{FF2B5EF4-FFF2-40B4-BE49-F238E27FC236}">
                <a16:creationId xmlns:a16="http://schemas.microsoft.com/office/drawing/2014/main" id="{E768A274-897C-CAAE-81A0-E6D6A1B64B54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9"/>
            </p:custDataLst>
          </p:nvPr>
        </p:nvSpPr>
        <p:spPr>
          <a:xfrm>
            <a:off x="591649" y="2701160"/>
            <a:ext cx="1659600" cy="875588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Milestone Placeholder 2">
            <a:extLst>
              <a:ext uri="{FF2B5EF4-FFF2-40B4-BE49-F238E27FC236}">
                <a16:creationId xmlns:a16="http://schemas.microsoft.com/office/drawing/2014/main" id="{80F4A820-2023-3319-27C6-130AE4BDE158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0"/>
            </p:custDataLst>
          </p:nvPr>
        </p:nvSpPr>
        <p:spPr>
          <a:xfrm>
            <a:off x="2459007" y="2701554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Milestone Placeholder 3">
            <a:extLst>
              <a:ext uri="{FF2B5EF4-FFF2-40B4-BE49-F238E27FC236}">
                <a16:creationId xmlns:a16="http://schemas.microsoft.com/office/drawing/2014/main" id="{F321522F-C9B9-FEF0-4E7B-E714A0818BC1}"/>
              </a:ext>
            </a:extLst>
          </p:cNvPr>
          <p:cNvSpPr>
            <a:spLocks noGrp="1"/>
          </p:cNvSpPr>
          <p:nvPr>
            <p:ph type="body" idx="44" hasCustomPrompt="1"/>
            <p:custDataLst>
              <p:tags r:id="rId11"/>
            </p:custDataLst>
          </p:nvPr>
        </p:nvSpPr>
        <p:spPr>
          <a:xfrm>
            <a:off x="4330640" y="2701554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2"/>
            </p:custDataLst>
          </p:nvPr>
        </p:nvSpPr>
        <p:spPr>
          <a:xfrm>
            <a:off x="6202273" y="4758175"/>
            <a:ext cx="16596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 4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3"/>
            </p:custDataLst>
          </p:nvPr>
        </p:nvSpPr>
        <p:spPr>
          <a:xfrm>
            <a:off x="6202273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4AA4DC-6D97-557A-2593-68C4BD07D0CC}"/>
              </a:ext>
            </a:extLst>
          </p:cNvPr>
          <p:cNvSpPr/>
          <p:nvPr userDrawn="1"/>
        </p:nvSpPr>
        <p:spPr>
          <a:xfrm>
            <a:off x="6202273" y="2701554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ilestone Placeholder 4">
            <a:extLst>
              <a:ext uri="{FF2B5EF4-FFF2-40B4-BE49-F238E27FC236}">
                <a16:creationId xmlns:a16="http://schemas.microsoft.com/office/drawing/2014/main" id="{37D0E7BD-DF2F-7FA4-EF59-1EF006BBA73C}"/>
              </a:ext>
            </a:extLst>
          </p:cNvPr>
          <p:cNvSpPr>
            <a:spLocks noGrp="1"/>
          </p:cNvSpPr>
          <p:nvPr>
            <p:ph type="body" idx="47" hasCustomPrompt="1"/>
            <p:custDataLst>
              <p:tags r:id="rId14"/>
            </p:custDataLst>
          </p:nvPr>
        </p:nvSpPr>
        <p:spPr>
          <a:xfrm>
            <a:off x="6202273" y="2701554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">
            <a:extLst>
              <a:ext uri="{FF2B5EF4-FFF2-40B4-BE49-F238E27FC236}">
                <a16:creationId xmlns:a16="http://schemas.microsoft.com/office/drawing/2014/main" id="{CE0DE2F3-8E7C-138E-EEF2-9154FCD69E81}"/>
              </a:ext>
            </a:extLst>
          </p:cNvPr>
          <p:cNvCxnSpPr>
            <a:cxnSpLocks/>
            <a:stCxn id="17" idx="3"/>
            <a:endCxn id="14" idx="1"/>
          </p:cNvCxnSpPr>
          <p:nvPr userDrawn="1"/>
        </p:nvCxnSpPr>
        <p:spPr>
          <a:xfrm>
            <a:off x="2251249" y="3138954"/>
            <a:ext cx="207758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6706F182-7111-5D39-B84E-1E493CD9AED9}"/>
              </a:ext>
            </a:extLst>
          </p:cNvPr>
          <p:cNvSpPr>
            <a:spLocks noGrp="1"/>
          </p:cNvSpPr>
          <p:nvPr>
            <p:ph type="body" idx="48" hasCustomPrompt="1"/>
            <p:custDataLst>
              <p:tags r:id="rId15"/>
            </p:custDataLst>
          </p:nvPr>
        </p:nvSpPr>
        <p:spPr>
          <a:xfrm>
            <a:off x="8073906" y="4758641"/>
            <a:ext cx="16596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 5">
            <a:extLst>
              <a:ext uri="{FF2B5EF4-FFF2-40B4-BE49-F238E27FC236}">
                <a16:creationId xmlns:a16="http://schemas.microsoft.com/office/drawing/2014/main" id="{FBD1C0D4-1E94-70CA-C4BB-10B19C976ABD}"/>
              </a:ext>
            </a:extLst>
          </p:cNvPr>
          <p:cNvSpPr>
            <a:spLocks noGrp="1"/>
          </p:cNvSpPr>
          <p:nvPr>
            <p:ph type="body" idx="49" hasCustomPrompt="1"/>
            <p:custDataLst>
              <p:tags r:id="rId16"/>
            </p:custDataLst>
          </p:nvPr>
        </p:nvSpPr>
        <p:spPr>
          <a:xfrm>
            <a:off x="8073906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E01E96-A88A-E7AF-F600-D3D8EF0A93CC}"/>
              </a:ext>
            </a:extLst>
          </p:cNvPr>
          <p:cNvSpPr/>
          <p:nvPr userDrawn="1"/>
        </p:nvSpPr>
        <p:spPr>
          <a:xfrm>
            <a:off x="8073906" y="2702020"/>
            <a:ext cx="1659600" cy="87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Milestone Placeholder 5">
            <a:extLst>
              <a:ext uri="{FF2B5EF4-FFF2-40B4-BE49-F238E27FC236}">
                <a16:creationId xmlns:a16="http://schemas.microsoft.com/office/drawing/2014/main" id="{D54DBBBB-0169-4D6A-6884-44B67D36D4DE}"/>
              </a:ext>
            </a:extLst>
          </p:cNvPr>
          <p:cNvSpPr>
            <a:spLocks noGrp="1"/>
          </p:cNvSpPr>
          <p:nvPr>
            <p:ph type="body" idx="50" hasCustomPrompt="1"/>
            <p:custDataLst>
              <p:tags r:id="rId17"/>
            </p:custDataLst>
          </p:nvPr>
        </p:nvSpPr>
        <p:spPr>
          <a:xfrm>
            <a:off x="8073906" y="2702020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1CDA26F3-D759-5C66-0F1A-629D702FA986}"/>
              </a:ext>
            </a:extLst>
          </p:cNvPr>
          <p:cNvSpPr>
            <a:spLocks noGrp="1"/>
          </p:cNvSpPr>
          <p:nvPr>
            <p:ph type="body" idx="51" hasCustomPrompt="1"/>
            <p:custDataLst>
              <p:tags r:id="rId18"/>
            </p:custDataLst>
          </p:nvPr>
        </p:nvSpPr>
        <p:spPr>
          <a:xfrm>
            <a:off x="9945025" y="4758175"/>
            <a:ext cx="1659600" cy="15272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4" name="Subtitle Placeholder 6">
            <a:extLst>
              <a:ext uri="{FF2B5EF4-FFF2-40B4-BE49-F238E27FC236}">
                <a16:creationId xmlns:a16="http://schemas.microsoft.com/office/drawing/2014/main" id="{2C4A8370-EDE3-1696-05E0-A6AD3B67314B}"/>
              </a:ext>
            </a:extLst>
          </p:cNvPr>
          <p:cNvSpPr>
            <a:spLocks noGrp="1"/>
          </p:cNvSpPr>
          <p:nvPr>
            <p:ph type="body" idx="52" hasCustomPrompt="1"/>
            <p:custDataLst>
              <p:tags r:id="rId19"/>
            </p:custDataLst>
          </p:nvPr>
        </p:nvSpPr>
        <p:spPr>
          <a:xfrm>
            <a:off x="9945541" y="3898924"/>
            <a:ext cx="1659600" cy="831600"/>
          </a:xfrm>
        </p:spPr>
        <p:txBody>
          <a:bodyPr wrap="square" lIns="0" tIns="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DFA6F0-7179-DEB5-ACC9-B01D29C1385E}"/>
              </a:ext>
            </a:extLst>
          </p:cNvPr>
          <p:cNvSpPr/>
          <p:nvPr userDrawn="1"/>
        </p:nvSpPr>
        <p:spPr>
          <a:xfrm>
            <a:off x="9945025" y="2701554"/>
            <a:ext cx="1659600" cy="87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Milestone Placeholder 6">
            <a:extLst>
              <a:ext uri="{FF2B5EF4-FFF2-40B4-BE49-F238E27FC236}">
                <a16:creationId xmlns:a16="http://schemas.microsoft.com/office/drawing/2014/main" id="{ED3EDE58-1D17-39F3-32AC-C96B67B7EC1E}"/>
              </a:ext>
            </a:extLst>
          </p:cNvPr>
          <p:cNvSpPr>
            <a:spLocks noGrp="1"/>
          </p:cNvSpPr>
          <p:nvPr>
            <p:ph type="body" idx="53" hasCustomPrompt="1"/>
            <p:custDataLst>
              <p:tags r:id="rId20"/>
            </p:custDataLst>
          </p:nvPr>
        </p:nvSpPr>
        <p:spPr>
          <a:xfrm>
            <a:off x="9945025" y="2701554"/>
            <a:ext cx="1659600" cy="874800"/>
          </a:xfrm>
        </p:spPr>
        <p:txBody>
          <a:bodyPr wrap="square" lIns="108000" tIns="108000" rIns="108000" bIns="108000" anchor="ctr" anchorCtr="0">
            <a:noAutofit/>
          </a:bodyPr>
          <a:lstStyle>
            <a:lvl1pPr marL="0" indent="0" algn="ctr">
              <a:spcBef>
                <a:spcPts val="600"/>
              </a:spcBef>
              <a:buNone/>
              <a:defRPr sz="2000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30" name="Straight Connector">
            <a:extLst>
              <a:ext uri="{FF2B5EF4-FFF2-40B4-BE49-F238E27FC236}">
                <a16:creationId xmlns:a16="http://schemas.microsoft.com/office/drawing/2014/main" id="{98A7D28C-002E-BF8B-8F19-931F0F7CCBDE}"/>
              </a:ext>
            </a:extLst>
          </p:cNvPr>
          <p:cNvCxnSpPr>
            <a:cxnSpLocks/>
            <a:stCxn id="18" idx="3"/>
            <a:endCxn id="19" idx="1"/>
          </p:cNvCxnSpPr>
          <p:nvPr userDrawn="1"/>
        </p:nvCxnSpPr>
        <p:spPr>
          <a:xfrm>
            <a:off x="4118607" y="3138954"/>
            <a:ext cx="212033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">
            <a:extLst>
              <a:ext uri="{FF2B5EF4-FFF2-40B4-BE49-F238E27FC236}">
                <a16:creationId xmlns:a16="http://schemas.microsoft.com/office/drawing/2014/main" id="{A9D47936-DA0D-F6D4-9A46-2F7F43C0A060}"/>
              </a:ext>
            </a:extLst>
          </p:cNvPr>
          <p:cNvCxnSpPr>
            <a:cxnSpLocks/>
            <a:stCxn id="19" idx="3"/>
            <a:endCxn id="20" idx="1"/>
          </p:cNvCxnSpPr>
          <p:nvPr userDrawn="1"/>
        </p:nvCxnSpPr>
        <p:spPr>
          <a:xfrm>
            <a:off x="5990240" y="3138954"/>
            <a:ext cx="212033" cy="0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">
            <a:extLst>
              <a:ext uri="{FF2B5EF4-FFF2-40B4-BE49-F238E27FC236}">
                <a16:creationId xmlns:a16="http://schemas.microsoft.com/office/drawing/2014/main" id="{ABAA693A-4066-A634-F256-4C92FC37AECE}"/>
              </a:ext>
            </a:extLst>
          </p:cNvPr>
          <p:cNvCxnSpPr>
            <a:cxnSpLocks/>
            <a:stCxn id="20" idx="3"/>
            <a:endCxn id="41" idx="1"/>
          </p:cNvCxnSpPr>
          <p:nvPr userDrawn="1"/>
        </p:nvCxnSpPr>
        <p:spPr>
          <a:xfrm>
            <a:off x="7861873" y="3138954"/>
            <a:ext cx="212033" cy="466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">
            <a:extLst>
              <a:ext uri="{FF2B5EF4-FFF2-40B4-BE49-F238E27FC236}">
                <a16:creationId xmlns:a16="http://schemas.microsoft.com/office/drawing/2014/main" id="{47B1845B-4238-D383-268B-5D7E67AE176C}"/>
              </a:ext>
            </a:extLst>
          </p:cNvPr>
          <p:cNvCxnSpPr>
            <a:cxnSpLocks/>
            <a:stCxn id="42" idx="3"/>
            <a:endCxn id="27" idx="1"/>
          </p:cNvCxnSpPr>
          <p:nvPr userDrawn="1"/>
        </p:nvCxnSpPr>
        <p:spPr>
          <a:xfrm flipV="1">
            <a:off x="9733506" y="3138954"/>
            <a:ext cx="211519" cy="466"/>
          </a:xfrm>
          <a:prstGeom prst="line">
            <a:avLst/>
          </a:prstGeom>
          <a:ln w="12700"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0489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CFE730-AD9A-4D60-4FAD-ADF6F5AA1A78}"/>
              </a:ext>
            </a:extLst>
          </p:cNvPr>
          <p:cNvSpPr/>
          <p:nvPr userDrawn="1"/>
        </p:nvSpPr>
        <p:spPr>
          <a:xfrm rot="5400000">
            <a:off x="4381501" y="-1526541"/>
            <a:ext cx="3429000" cy="12191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928C07-E989-1A34-922B-F0BA29DF4F9F}"/>
              </a:ext>
            </a:extLst>
          </p:cNvPr>
          <p:cNvGrpSpPr/>
          <p:nvPr userDrawn="1"/>
        </p:nvGrpSpPr>
        <p:grpSpPr>
          <a:xfrm>
            <a:off x="587376" y="3456221"/>
            <a:ext cx="900000" cy="900000"/>
            <a:chOff x="6001864" y="1304925"/>
            <a:chExt cx="900000" cy="900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1C06DFC-8925-5ADF-C5CD-36DFA5E25279}"/>
                </a:ext>
              </a:extLst>
            </p:cNvPr>
            <p:cNvSpPr/>
            <p:nvPr userDrawn="1"/>
          </p:nvSpPr>
          <p:spPr>
            <a:xfrm>
              <a:off x="6001864" y="1304925"/>
              <a:ext cx="900000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80" descr="Земля контур">
              <a:extLst>
                <a:ext uri="{FF2B5EF4-FFF2-40B4-BE49-F238E27FC236}">
                  <a16:creationId xmlns:a16="http://schemas.microsoft.com/office/drawing/2014/main" id="{2A40A35A-3BBB-6B71-E65A-9ED64B4CEA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163864" y="1466925"/>
              <a:ext cx="576000" cy="5760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805A7-55E2-D6B6-F655-4EE67664F013}"/>
              </a:ext>
            </a:extLst>
          </p:cNvPr>
          <p:cNvGrpSpPr/>
          <p:nvPr userDrawn="1"/>
        </p:nvGrpSpPr>
        <p:grpSpPr>
          <a:xfrm>
            <a:off x="587376" y="4800182"/>
            <a:ext cx="900000" cy="900000"/>
            <a:chOff x="6001864" y="3042845"/>
            <a:chExt cx="900000" cy="900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8BA227F-7DBE-AB96-C92D-527F449E64C7}"/>
                </a:ext>
              </a:extLst>
            </p:cNvPr>
            <p:cNvSpPr/>
            <p:nvPr userDrawn="1"/>
          </p:nvSpPr>
          <p:spPr>
            <a:xfrm>
              <a:off x="6001864" y="3042845"/>
              <a:ext cx="900000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85" descr="Конверт контур">
              <a:extLst>
                <a:ext uri="{FF2B5EF4-FFF2-40B4-BE49-F238E27FC236}">
                  <a16:creationId xmlns:a16="http://schemas.microsoft.com/office/drawing/2014/main" id="{0036379B-B9B8-8A9D-2D13-0BD9EE5F3C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6163864" y="3204845"/>
              <a:ext cx="576000" cy="5760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324CF7E-A62C-4CA9-6103-3B109C57C696}"/>
              </a:ext>
            </a:extLst>
          </p:cNvPr>
          <p:cNvGrpSpPr/>
          <p:nvPr userDrawn="1"/>
        </p:nvGrpSpPr>
        <p:grpSpPr>
          <a:xfrm>
            <a:off x="6203951" y="3446200"/>
            <a:ext cx="900000" cy="900000"/>
            <a:chOff x="6001864" y="4194848"/>
            <a:chExt cx="900000" cy="900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9D0097-4B99-40B3-88D8-89C0C27775F4}"/>
                </a:ext>
              </a:extLst>
            </p:cNvPr>
            <p:cNvSpPr/>
            <p:nvPr userDrawn="1"/>
          </p:nvSpPr>
          <p:spPr>
            <a:xfrm>
              <a:off x="6001864" y="4194848"/>
              <a:ext cx="900000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90" descr="Телефонная трубка контур">
              <a:extLst>
                <a:ext uri="{FF2B5EF4-FFF2-40B4-BE49-F238E27FC236}">
                  <a16:creationId xmlns:a16="http://schemas.microsoft.com/office/drawing/2014/main" id="{5B7CB627-0C77-9EBE-29FB-1CB49012E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6163864" y="4356848"/>
              <a:ext cx="576000" cy="5760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EE585C-EB08-F965-9E44-86B003C7C5CC}"/>
              </a:ext>
            </a:extLst>
          </p:cNvPr>
          <p:cNvGrpSpPr/>
          <p:nvPr userDrawn="1"/>
        </p:nvGrpSpPr>
        <p:grpSpPr>
          <a:xfrm>
            <a:off x="6203951" y="4790160"/>
            <a:ext cx="900000" cy="900000"/>
            <a:chOff x="6001864" y="5376812"/>
            <a:chExt cx="900000" cy="900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00E198-889D-EAE5-2425-BC8B82F7E2D5}"/>
                </a:ext>
              </a:extLst>
            </p:cNvPr>
            <p:cNvSpPr/>
            <p:nvPr userDrawn="1"/>
          </p:nvSpPr>
          <p:spPr>
            <a:xfrm>
              <a:off x="6001864" y="5376812"/>
              <a:ext cx="900000" cy="90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95" descr="Карта с кнопкой контур">
              <a:extLst>
                <a:ext uri="{FF2B5EF4-FFF2-40B4-BE49-F238E27FC236}">
                  <a16:creationId xmlns:a16="http://schemas.microsoft.com/office/drawing/2014/main" id="{2AE6BD73-1191-45E6-BD50-F553807446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/>
          </p:blipFill>
          <p:spPr>
            <a:xfrm>
              <a:off x="6163864" y="5538812"/>
              <a:ext cx="576000" cy="576000"/>
            </a:xfrm>
            <a:prstGeom prst="rect">
              <a:avLst/>
            </a:prstGeom>
          </p:spPr>
        </p:pic>
      </p:grpSp>
      <p:sp>
        <p:nvSpPr>
          <p:cNvPr id="30" name="Subtitle Placeholder">
            <a:extLst>
              <a:ext uri="{FF2B5EF4-FFF2-40B4-BE49-F238E27FC236}">
                <a16:creationId xmlns:a16="http://schemas.microsoft.com/office/drawing/2014/main" id="{2DD54F87-1FF1-F260-C647-2409080E1AE3}"/>
              </a:ext>
            </a:extLst>
          </p:cNvPr>
          <p:cNvSpPr>
            <a:spLocks noGrp="1"/>
          </p:cNvSpPr>
          <p:nvPr userDrawn="1">
            <p:ph type="body" idx="27" hasCustomPrompt="1"/>
            <p:custDataLst>
              <p:tags r:id="rId3"/>
            </p:custDataLst>
          </p:nvPr>
        </p:nvSpPr>
        <p:spPr>
          <a:xfrm>
            <a:off x="1523276" y="3586969"/>
            <a:ext cx="4460500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0DFA9E7F-9721-2907-605C-A899035C90B3}"/>
              </a:ext>
            </a:extLst>
          </p:cNvPr>
          <p:cNvSpPr>
            <a:spLocks noGrp="1"/>
          </p:cNvSpPr>
          <p:nvPr userDrawn="1">
            <p:ph type="body" idx="28" hasCustomPrompt="1"/>
            <p:custDataLst>
              <p:tags r:id="rId4"/>
            </p:custDataLst>
          </p:nvPr>
        </p:nvSpPr>
        <p:spPr>
          <a:xfrm>
            <a:off x="1523276" y="3919722"/>
            <a:ext cx="4460500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2" name="Subtitle Placeholder">
            <a:extLst>
              <a:ext uri="{FF2B5EF4-FFF2-40B4-BE49-F238E27FC236}">
                <a16:creationId xmlns:a16="http://schemas.microsoft.com/office/drawing/2014/main" id="{629A33D6-E391-23FE-0FC5-AEB123023AA0}"/>
              </a:ext>
            </a:extLst>
          </p:cNvPr>
          <p:cNvSpPr>
            <a:spLocks noGrp="1"/>
          </p:cNvSpPr>
          <p:nvPr userDrawn="1">
            <p:ph type="body" idx="29" hasCustomPrompt="1"/>
            <p:custDataLst>
              <p:tags r:id="rId5"/>
            </p:custDataLst>
          </p:nvPr>
        </p:nvSpPr>
        <p:spPr>
          <a:xfrm>
            <a:off x="1523276" y="4926646"/>
            <a:ext cx="4460500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091288E-7363-12FC-90CA-57217839455D}"/>
              </a:ext>
            </a:extLst>
          </p:cNvPr>
          <p:cNvSpPr>
            <a:spLocks noGrp="1"/>
          </p:cNvSpPr>
          <p:nvPr userDrawn="1">
            <p:ph type="body" idx="30" hasCustomPrompt="1"/>
            <p:custDataLst>
              <p:tags r:id="rId6"/>
            </p:custDataLst>
          </p:nvPr>
        </p:nvSpPr>
        <p:spPr>
          <a:xfrm>
            <a:off x="1523275" y="5259399"/>
            <a:ext cx="4464776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4" name="Subtitle Placeholder">
            <a:extLst>
              <a:ext uri="{FF2B5EF4-FFF2-40B4-BE49-F238E27FC236}">
                <a16:creationId xmlns:a16="http://schemas.microsoft.com/office/drawing/2014/main" id="{292BB37E-F468-5DD9-200C-CD5904CE36E6}"/>
              </a:ext>
            </a:extLst>
          </p:cNvPr>
          <p:cNvSpPr>
            <a:spLocks noGrp="1"/>
          </p:cNvSpPr>
          <p:nvPr userDrawn="1">
            <p:ph type="body" idx="31" hasCustomPrompt="1"/>
            <p:custDataLst>
              <p:tags r:id="rId7"/>
            </p:custDataLst>
          </p:nvPr>
        </p:nvSpPr>
        <p:spPr>
          <a:xfrm>
            <a:off x="7139850" y="3571621"/>
            <a:ext cx="4464775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E2F4034-BE71-F9FD-7E7A-21319232CD3E}"/>
              </a:ext>
            </a:extLst>
          </p:cNvPr>
          <p:cNvSpPr>
            <a:spLocks noGrp="1"/>
          </p:cNvSpPr>
          <p:nvPr userDrawn="1">
            <p:ph type="body" idx="32" hasCustomPrompt="1"/>
            <p:custDataLst>
              <p:tags r:id="rId8"/>
            </p:custDataLst>
          </p:nvPr>
        </p:nvSpPr>
        <p:spPr>
          <a:xfrm>
            <a:off x="7139851" y="3904374"/>
            <a:ext cx="4460500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43A0112F-3EEF-F28D-CBBF-6CF4467D46F8}"/>
              </a:ext>
            </a:extLst>
          </p:cNvPr>
          <p:cNvSpPr>
            <a:spLocks noGrp="1"/>
          </p:cNvSpPr>
          <p:nvPr userDrawn="1">
            <p:ph type="body" idx="33" hasCustomPrompt="1"/>
            <p:custDataLst>
              <p:tags r:id="rId9"/>
            </p:custDataLst>
          </p:nvPr>
        </p:nvSpPr>
        <p:spPr>
          <a:xfrm>
            <a:off x="7139851" y="4916624"/>
            <a:ext cx="4460500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37D4ABE-D4C2-22D0-1CF1-BA532C931A71}"/>
              </a:ext>
            </a:extLst>
          </p:cNvPr>
          <p:cNvSpPr>
            <a:spLocks noGrp="1"/>
          </p:cNvSpPr>
          <p:nvPr userDrawn="1">
            <p:ph type="body" idx="34" hasCustomPrompt="1"/>
            <p:custDataLst>
              <p:tags r:id="rId10"/>
            </p:custDataLst>
          </p:nvPr>
        </p:nvSpPr>
        <p:spPr>
          <a:xfrm>
            <a:off x="7139850" y="5249377"/>
            <a:ext cx="4464775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491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2847566"/>
            <a:ext cx="3744913" cy="188359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928C07-E989-1A34-922B-F0BA29DF4F9F}"/>
              </a:ext>
            </a:extLst>
          </p:cNvPr>
          <p:cNvGrpSpPr/>
          <p:nvPr userDrawn="1"/>
        </p:nvGrpSpPr>
        <p:grpSpPr>
          <a:xfrm>
            <a:off x="6203950" y="1304925"/>
            <a:ext cx="900000" cy="900000"/>
            <a:chOff x="6001864" y="1304925"/>
            <a:chExt cx="900000" cy="900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1C06DFC-8925-5ADF-C5CD-36DFA5E25279}"/>
                </a:ext>
              </a:extLst>
            </p:cNvPr>
            <p:cNvSpPr/>
            <p:nvPr userDrawn="1"/>
          </p:nvSpPr>
          <p:spPr>
            <a:xfrm>
              <a:off x="6001864" y="1304925"/>
              <a:ext cx="900000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" name="Рисунок 80" descr="Земля контур">
              <a:extLst>
                <a:ext uri="{FF2B5EF4-FFF2-40B4-BE49-F238E27FC236}">
                  <a16:creationId xmlns:a16="http://schemas.microsoft.com/office/drawing/2014/main" id="{2A40A35A-3BBB-6B71-E65A-9ED64B4CEA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6163864" y="1466925"/>
              <a:ext cx="576000" cy="5760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805A7-55E2-D6B6-F655-4EE67664F013}"/>
              </a:ext>
            </a:extLst>
          </p:cNvPr>
          <p:cNvGrpSpPr/>
          <p:nvPr userDrawn="1"/>
        </p:nvGrpSpPr>
        <p:grpSpPr>
          <a:xfrm>
            <a:off x="6203950" y="2662221"/>
            <a:ext cx="900000" cy="900000"/>
            <a:chOff x="6001864" y="3042845"/>
            <a:chExt cx="900000" cy="900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8BA227F-7DBE-AB96-C92D-527F449E64C7}"/>
                </a:ext>
              </a:extLst>
            </p:cNvPr>
            <p:cNvSpPr/>
            <p:nvPr userDrawn="1"/>
          </p:nvSpPr>
          <p:spPr>
            <a:xfrm>
              <a:off x="6001864" y="3042845"/>
              <a:ext cx="900000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85" descr="Конверт контур">
              <a:extLst>
                <a:ext uri="{FF2B5EF4-FFF2-40B4-BE49-F238E27FC236}">
                  <a16:creationId xmlns:a16="http://schemas.microsoft.com/office/drawing/2014/main" id="{0036379B-B9B8-8A9D-2D13-0BD9EE5F3C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6163864" y="3204845"/>
              <a:ext cx="576000" cy="5760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324CF7E-A62C-4CA9-6103-3B109C57C696}"/>
              </a:ext>
            </a:extLst>
          </p:cNvPr>
          <p:cNvGrpSpPr/>
          <p:nvPr userDrawn="1"/>
        </p:nvGrpSpPr>
        <p:grpSpPr>
          <a:xfrm>
            <a:off x="6203950" y="4019517"/>
            <a:ext cx="900000" cy="900000"/>
            <a:chOff x="6001864" y="4194848"/>
            <a:chExt cx="900000" cy="900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9D0097-4B99-40B3-88D8-89C0C27775F4}"/>
                </a:ext>
              </a:extLst>
            </p:cNvPr>
            <p:cNvSpPr/>
            <p:nvPr userDrawn="1"/>
          </p:nvSpPr>
          <p:spPr>
            <a:xfrm>
              <a:off x="6001864" y="4194848"/>
              <a:ext cx="900000" cy="90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90" descr="Телефонная трубка контур">
              <a:extLst>
                <a:ext uri="{FF2B5EF4-FFF2-40B4-BE49-F238E27FC236}">
                  <a16:creationId xmlns:a16="http://schemas.microsoft.com/office/drawing/2014/main" id="{5B7CB627-0C77-9EBE-29FB-1CB49012E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6163864" y="4356848"/>
              <a:ext cx="576000" cy="5760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EE585C-EB08-F965-9E44-86B003C7C5CC}"/>
              </a:ext>
            </a:extLst>
          </p:cNvPr>
          <p:cNvGrpSpPr/>
          <p:nvPr userDrawn="1"/>
        </p:nvGrpSpPr>
        <p:grpSpPr>
          <a:xfrm>
            <a:off x="6203950" y="5376812"/>
            <a:ext cx="900000" cy="900000"/>
            <a:chOff x="6001864" y="5376812"/>
            <a:chExt cx="900000" cy="900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C00E198-889D-EAE5-2425-BC8B82F7E2D5}"/>
                </a:ext>
              </a:extLst>
            </p:cNvPr>
            <p:cNvSpPr/>
            <p:nvPr userDrawn="1"/>
          </p:nvSpPr>
          <p:spPr>
            <a:xfrm>
              <a:off x="6001864" y="5376812"/>
              <a:ext cx="900000" cy="90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95" descr="Карта с кнопкой контур">
              <a:extLst>
                <a:ext uri="{FF2B5EF4-FFF2-40B4-BE49-F238E27FC236}">
                  <a16:creationId xmlns:a16="http://schemas.microsoft.com/office/drawing/2014/main" id="{2AE6BD73-1191-45E6-BD50-F553807446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/>
          </p:blipFill>
          <p:spPr>
            <a:xfrm>
              <a:off x="6163864" y="5538812"/>
              <a:ext cx="576000" cy="576000"/>
            </a:xfrm>
            <a:prstGeom prst="rect">
              <a:avLst/>
            </a:prstGeom>
          </p:spPr>
        </p:pic>
      </p:grpSp>
      <p:sp>
        <p:nvSpPr>
          <p:cNvPr id="30" name="Subtitle Placeholder">
            <a:extLst>
              <a:ext uri="{FF2B5EF4-FFF2-40B4-BE49-F238E27FC236}">
                <a16:creationId xmlns:a16="http://schemas.microsoft.com/office/drawing/2014/main" id="{2DD54F87-1FF1-F260-C647-2409080E1AE3}"/>
              </a:ext>
            </a:extLst>
          </p:cNvPr>
          <p:cNvSpPr>
            <a:spLocks noGrp="1"/>
          </p:cNvSpPr>
          <p:nvPr userDrawn="1">
            <p:ph type="body" idx="27" hasCustomPrompt="1"/>
            <p:custDataLst>
              <p:tags r:id="rId3"/>
            </p:custDataLst>
          </p:nvPr>
        </p:nvSpPr>
        <p:spPr>
          <a:xfrm>
            <a:off x="7139850" y="1435673"/>
            <a:ext cx="4460500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0DFA9E7F-9721-2907-605C-A899035C90B3}"/>
              </a:ext>
            </a:extLst>
          </p:cNvPr>
          <p:cNvSpPr>
            <a:spLocks noGrp="1"/>
          </p:cNvSpPr>
          <p:nvPr userDrawn="1">
            <p:ph type="body" idx="28" hasCustomPrompt="1"/>
            <p:custDataLst>
              <p:tags r:id="rId4"/>
            </p:custDataLst>
          </p:nvPr>
        </p:nvSpPr>
        <p:spPr>
          <a:xfrm>
            <a:off x="7139850" y="1768426"/>
            <a:ext cx="4460500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2" name="Subtitle Placeholder">
            <a:extLst>
              <a:ext uri="{FF2B5EF4-FFF2-40B4-BE49-F238E27FC236}">
                <a16:creationId xmlns:a16="http://schemas.microsoft.com/office/drawing/2014/main" id="{629A33D6-E391-23FE-0FC5-AEB123023AA0}"/>
              </a:ext>
            </a:extLst>
          </p:cNvPr>
          <p:cNvSpPr>
            <a:spLocks noGrp="1"/>
          </p:cNvSpPr>
          <p:nvPr userDrawn="1">
            <p:ph type="body" idx="29" hasCustomPrompt="1"/>
            <p:custDataLst>
              <p:tags r:id="rId5"/>
            </p:custDataLst>
          </p:nvPr>
        </p:nvSpPr>
        <p:spPr>
          <a:xfrm>
            <a:off x="7139850" y="2788685"/>
            <a:ext cx="4460500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091288E-7363-12FC-90CA-57217839455D}"/>
              </a:ext>
            </a:extLst>
          </p:cNvPr>
          <p:cNvSpPr>
            <a:spLocks noGrp="1"/>
          </p:cNvSpPr>
          <p:nvPr userDrawn="1">
            <p:ph type="body" idx="30" hasCustomPrompt="1"/>
            <p:custDataLst>
              <p:tags r:id="rId6"/>
            </p:custDataLst>
          </p:nvPr>
        </p:nvSpPr>
        <p:spPr>
          <a:xfrm>
            <a:off x="7139849" y="3121438"/>
            <a:ext cx="4464776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4" name="Subtitle Placeholder">
            <a:extLst>
              <a:ext uri="{FF2B5EF4-FFF2-40B4-BE49-F238E27FC236}">
                <a16:creationId xmlns:a16="http://schemas.microsoft.com/office/drawing/2014/main" id="{292BB37E-F468-5DD9-200C-CD5904CE36E6}"/>
              </a:ext>
            </a:extLst>
          </p:cNvPr>
          <p:cNvSpPr>
            <a:spLocks noGrp="1"/>
          </p:cNvSpPr>
          <p:nvPr userDrawn="1">
            <p:ph type="body" idx="31" hasCustomPrompt="1"/>
            <p:custDataLst>
              <p:tags r:id="rId7"/>
            </p:custDataLst>
          </p:nvPr>
        </p:nvSpPr>
        <p:spPr>
          <a:xfrm>
            <a:off x="7139849" y="4144938"/>
            <a:ext cx="4464775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E2F4034-BE71-F9FD-7E7A-21319232CD3E}"/>
              </a:ext>
            </a:extLst>
          </p:cNvPr>
          <p:cNvSpPr>
            <a:spLocks noGrp="1"/>
          </p:cNvSpPr>
          <p:nvPr userDrawn="1">
            <p:ph type="body" idx="32" hasCustomPrompt="1"/>
            <p:custDataLst>
              <p:tags r:id="rId8"/>
            </p:custDataLst>
          </p:nvPr>
        </p:nvSpPr>
        <p:spPr>
          <a:xfrm>
            <a:off x="7139850" y="4477691"/>
            <a:ext cx="4460500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43A0112F-3EEF-F28D-CBBF-6CF4467D46F8}"/>
              </a:ext>
            </a:extLst>
          </p:cNvPr>
          <p:cNvSpPr>
            <a:spLocks noGrp="1"/>
          </p:cNvSpPr>
          <p:nvPr userDrawn="1">
            <p:ph type="body" idx="33" hasCustomPrompt="1"/>
            <p:custDataLst>
              <p:tags r:id="rId9"/>
            </p:custDataLst>
          </p:nvPr>
        </p:nvSpPr>
        <p:spPr>
          <a:xfrm>
            <a:off x="7139850" y="5503276"/>
            <a:ext cx="4460500" cy="307777"/>
          </a:xfrm>
        </p:spPr>
        <p:txBody>
          <a:bodyPr wrap="square" lIns="180000" tIns="0" rIns="0" bIns="0" anchor="t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737D4ABE-D4C2-22D0-1CF1-BA532C931A71}"/>
              </a:ext>
            </a:extLst>
          </p:cNvPr>
          <p:cNvSpPr>
            <a:spLocks noGrp="1"/>
          </p:cNvSpPr>
          <p:nvPr userDrawn="1">
            <p:ph type="body" idx="34" hasCustomPrompt="1"/>
            <p:custDataLst>
              <p:tags r:id="rId10"/>
            </p:custDataLst>
          </p:nvPr>
        </p:nvSpPr>
        <p:spPr>
          <a:xfrm>
            <a:off x="7139849" y="5836029"/>
            <a:ext cx="4464775" cy="295328"/>
          </a:xfrm>
        </p:spPr>
        <p:txBody>
          <a:bodyPr wrap="square" lIns="18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6149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CCF75C-EEDA-EF6F-3B77-1EE2E23DF412}"/>
              </a:ext>
            </a:extLst>
          </p:cNvPr>
          <p:cNvSpPr/>
          <p:nvPr userDrawn="1"/>
        </p:nvSpPr>
        <p:spPr>
          <a:xfrm>
            <a:off x="8075614" y="1304925"/>
            <a:ext cx="3529012" cy="49688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5" y="1304925"/>
            <a:ext cx="7272338" cy="4968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1"/>
            </p:custDataLst>
          </p:nvPr>
        </p:nvSpPr>
        <p:spPr>
          <a:xfrm>
            <a:off x="8075613" y="4802289"/>
            <a:ext cx="3529012" cy="1471511"/>
          </a:xfrm>
        </p:spPr>
        <p:txBody>
          <a:bodyPr wrap="square" lIns="360000" tIns="0" rIns="360000" bIns="360000" anchor="b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5400675" cy="1619244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FFB952-91FD-13CD-2D03-E447ABA2B3B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0704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5" y="1304925"/>
            <a:ext cx="11017250" cy="4968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1"/>
            </p:custDataLst>
          </p:nvPr>
        </p:nvSpPr>
        <p:spPr>
          <a:xfrm>
            <a:off x="6203950" y="4802289"/>
            <a:ext cx="5400675" cy="1471511"/>
          </a:xfrm>
        </p:spPr>
        <p:txBody>
          <a:bodyPr wrap="square" lIns="360000" tIns="0" rIns="360000" bIns="360000" anchor="b" anchorCtr="0">
            <a:noAutofit/>
          </a:bodyPr>
          <a:lstStyle>
            <a:lvl1pPr marL="0" indent="0" algn="r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5400675" cy="1619244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FFB952-91FD-13CD-2D03-E447ABA2B3B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pic>
        <p:nvPicPr>
          <p:cNvPr id="3" name="Free Badge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26400" y="6429600"/>
            <a:ext cx="1134000" cy="2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690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V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587375" y="1304925"/>
            <a:ext cx="11017250" cy="4968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1"/>
            </p:custDataLst>
          </p:nvPr>
        </p:nvSpPr>
        <p:spPr>
          <a:xfrm>
            <a:off x="6203950" y="4802289"/>
            <a:ext cx="5400675" cy="1471511"/>
          </a:xfrm>
        </p:spPr>
        <p:txBody>
          <a:bodyPr wrap="square" lIns="360000" tIns="0" rIns="360000" bIns="360000" anchor="b" anchorCtr="0">
            <a:noAutofit/>
          </a:bodyPr>
          <a:lstStyle>
            <a:lvl1pPr marL="0" indent="0" algn="r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5400675" cy="1619244"/>
          </a:xfrm>
          <a:prstGeom prst="rect">
            <a:avLst/>
          </a:prstGeom>
        </p:spPr>
        <p:txBody>
          <a:bodyPr vert="horz" wrap="square" lIns="360000" tIns="36000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FFB952-91FD-13CD-2D03-E447ABA2B3B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47607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116C1F-EB2C-FC74-D97A-462E4E4D2EB4}"/>
              </a:ext>
            </a:extLst>
          </p:cNvPr>
          <p:cNvSpPr/>
          <p:nvPr userDrawn="1"/>
        </p:nvSpPr>
        <p:spPr>
          <a:xfrm>
            <a:off x="6203950" y="0"/>
            <a:ext cx="59880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6205339" y="2965189"/>
            <a:ext cx="5399286" cy="422405"/>
          </a:xfrm>
        </p:spPr>
        <p:txBody>
          <a:bodyPr wrap="square" lIns="36000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205339" y="1304925"/>
            <a:ext cx="5399281" cy="1255728"/>
          </a:xfrm>
          <a:prstGeom prst="rect">
            <a:avLst/>
          </a:prstGeom>
        </p:spPr>
        <p:txBody>
          <a:bodyPr vert="horz" wrap="square" lIns="36000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7540" y="1304924"/>
            <a:ext cx="3734748" cy="496887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1CFECE27-1DD7-CC2D-70C9-2E01D1F7EDC7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4"/>
            </p:custDataLst>
          </p:nvPr>
        </p:nvSpPr>
        <p:spPr>
          <a:xfrm>
            <a:off x="6205339" y="3947321"/>
            <a:ext cx="5399286" cy="2138342"/>
          </a:xfrm>
        </p:spPr>
        <p:txBody>
          <a:bodyPr lIns="360000" tIns="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3949" y="2845267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Ellipse">
            <a:extLst>
              <a:ext uri="{FF2B5EF4-FFF2-40B4-BE49-F238E27FC236}">
                <a16:creationId xmlns:a16="http://schemas.microsoft.com/office/drawing/2014/main" id="{A7507495-20CC-8AFC-4818-BC90DBFA16CC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llipse">
            <a:extLst>
              <a:ext uri="{FF2B5EF4-FFF2-40B4-BE49-F238E27FC236}">
                <a16:creationId xmlns:a16="http://schemas.microsoft.com/office/drawing/2014/main" id="{BCE81CA1-2189-8FF4-3C09-B0997395B81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Ellipse">
            <a:extLst>
              <a:ext uri="{FF2B5EF4-FFF2-40B4-BE49-F238E27FC236}">
                <a16:creationId xmlns:a16="http://schemas.microsoft.com/office/drawing/2014/main" id="{343DB4FA-E54C-B370-38D1-9741B7B46AB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99B3230B-563F-C70F-EE91-804D65C774BC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escription Placeholder">
            <a:extLst>
              <a:ext uri="{FF2B5EF4-FFF2-40B4-BE49-F238E27FC236}">
                <a16:creationId xmlns:a16="http://schemas.microsoft.com/office/drawing/2014/main" id="{FDAB4BF0-E898-7DC0-0D35-E6CFDAC0F9CA}"/>
              </a:ext>
            </a:extLst>
          </p:cNvPr>
          <p:cNvSpPr>
            <a:spLocks noGrp="1"/>
          </p:cNvSpPr>
          <p:nvPr>
            <p:ph type="body" idx="24" hasCustomPrompt="1"/>
            <p:custDataLst>
              <p:tags r:id="rId5"/>
            </p:custDataLst>
          </p:nvPr>
        </p:nvSpPr>
        <p:spPr>
          <a:xfrm>
            <a:off x="6205339" y="3392911"/>
            <a:ext cx="5400000" cy="290520"/>
          </a:xfrm>
        </p:spPr>
        <p:txBody>
          <a:bodyPr lIns="36000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9693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51E4956-8880-A937-0710-98693140811A}"/>
              </a:ext>
            </a:extLst>
          </p:cNvPr>
          <p:cNvSpPr/>
          <p:nvPr userDrawn="1"/>
        </p:nvSpPr>
        <p:spPr>
          <a:xfrm>
            <a:off x="1" y="2546580"/>
            <a:ext cx="12191999" cy="239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95588" y="5524743"/>
            <a:ext cx="3520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3730" y="2546494"/>
            <a:ext cx="3518848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595588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Ellipse">
            <a:extLst>
              <a:ext uri="{FF2B5EF4-FFF2-40B4-BE49-F238E27FC236}">
                <a16:creationId xmlns:a16="http://schemas.microsoft.com/office/drawing/2014/main" id="{A7507495-20CC-8AFC-4818-BC90DBFA16CC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llipse">
            <a:extLst>
              <a:ext uri="{FF2B5EF4-FFF2-40B4-BE49-F238E27FC236}">
                <a16:creationId xmlns:a16="http://schemas.microsoft.com/office/drawing/2014/main" id="{BCE81CA1-2189-8FF4-3C09-B0997395B81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Ellipse">
            <a:extLst>
              <a:ext uri="{FF2B5EF4-FFF2-40B4-BE49-F238E27FC236}">
                <a16:creationId xmlns:a16="http://schemas.microsoft.com/office/drawing/2014/main" id="{343DB4FA-E54C-B370-38D1-9741B7B46AB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99B3230B-563F-C70F-EE91-804D65C774BC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escription Placeholder">
            <a:extLst>
              <a:ext uri="{FF2B5EF4-FFF2-40B4-BE49-F238E27FC236}">
                <a16:creationId xmlns:a16="http://schemas.microsoft.com/office/drawing/2014/main" id="{FDAB4BF0-E898-7DC0-0D35-E6CFDAC0F9CA}"/>
              </a:ext>
            </a:extLst>
          </p:cNvPr>
          <p:cNvSpPr>
            <a:spLocks noGrp="1"/>
          </p:cNvSpPr>
          <p:nvPr>
            <p:ph type="body" idx="24" hasCustomPrompt="1"/>
            <p:custDataLst>
              <p:tags r:id="rId3"/>
            </p:custDataLst>
          </p:nvPr>
        </p:nvSpPr>
        <p:spPr>
          <a:xfrm>
            <a:off x="595588" y="5952465"/>
            <a:ext cx="3520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0AA1F6F-51D1-847B-79E6-9670F88FEC2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C2F9A16E-4660-FDE7-034C-697DE439ED27}"/>
              </a:ext>
            </a:extLst>
          </p:cNvPr>
          <p:cNvSpPr>
            <a:spLocks noGrp="1"/>
          </p:cNvSpPr>
          <p:nvPr>
            <p:ph type="body" idx="28" hasCustomPrompt="1"/>
            <p:custDataLst>
              <p:tags r:id="rId5"/>
            </p:custDataLst>
          </p:nvPr>
        </p:nvSpPr>
        <p:spPr>
          <a:xfrm>
            <a:off x="4334146" y="5524743"/>
            <a:ext cx="3520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Picture Placeholder 19">
            <a:extLst>
              <a:ext uri="{FF2B5EF4-FFF2-40B4-BE49-F238E27FC236}">
                <a16:creationId xmlns:a16="http://schemas.microsoft.com/office/drawing/2014/main" id="{7B028427-24BF-D7B3-79F3-8BE98FCA0D3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332288" y="2546494"/>
            <a:ext cx="3518848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AEC63A-0DDD-28A2-EACD-50EAFBF3B4AE}"/>
              </a:ext>
            </a:extLst>
          </p:cNvPr>
          <p:cNvCxnSpPr>
            <a:cxnSpLocks/>
          </p:cNvCxnSpPr>
          <p:nvPr userDrawn="1"/>
        </p:nvCxnSpPr>
        <p:spPr>
          <a:xfrm flipH="1">
            <a:off x="4334146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Description Placeholder">
            <a:extLst>
              <a:ext uri="{FF2B5EF4-FFF2-40B4-BE49-F238E27FC236}">
                <a16:creationId xmlns:a16="http://schemas.microsoft.com/office/drawing/2014/main" id="{3DD5A016-B6AE-AA12-385C-9EE488ACFE26}"/>
              </a:ext>
            </a:extLst>
          </p:cNvPr>
          <p:cNvSpPr>
            <a:spLocks noGrp="1"/>
          </p:cNvSpPr>
          <p:nvPr>
            <p:ph type="body" idx="30" hasCustomPrompt="1"/>
            <p:custDataLst>
              <p:tags r:id="rId6"/>
            </p:custDataLst>
          </p:nvPr>
        </p:nvSpPr>
        <p:spPr>
          <a:xfrm>
            <a:off x="4334146" y="5952465"/>
            <a:ext cx="3520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Subtitle Placeholder">
            <a:extLst>
              <a:ext uri="{FF2B5EF4-FFF2-40B4-BE49-F238E27FC236}">
                <a16:creationId xmlns:a16="http://schemas.microsoft.com/office/drawing/2014/main" id="{3E5E2515-8B4A-CB63-6E93-DF103D1BD1E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7"/>
            </p:custDataLst>
          </p:nvPr>
        </p:nvSpPr>
        <p:spPr>
          <a:xfrm>
            <a:off x="8089316" y="5524743"/>
            <a:ext cx="3520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Picture Placeholder 19">
            <a:extLst>
              <a:ext uri="{FF2B5EF4-FFF2-40B4-BE49-F238E27FC236}">
                <a16:creationId xmlns:a16="http://schemas.microsoft.com/office/drawing/2014/main" id="{49B1C393-1DCC-3D6F-924E-80FF2284062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87458" y="2546494"/>
            <a:ext cx="3518848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DBCA49-2473-2413-3F5D-0CC2877C6751}"/>
              </a:ext>
            </a:extLst>
          </p:cNvPr>
          <p:cNvCxnSpPr>
            <a:cxnSpLocks/>
          </p:cNvCxnSpPr>
          <p:nvPr userDrawn="1"/>
        </p:nvCxnSpPr>
        <p:spPr>
          <a:xfrm flipH="1">
            <a:off x="8089316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Description Placeholder">
            <a:extLst>
              <a:ext uri="{FF2B5EF4-FFF2-40B4-BE49-F238E27FC236}">
                <a16:creationId xmlns:a16="http://schemas.microsoft.com/office/drawing/2014/main" id="{EFAD6DC4-FAD5-74AD-50A9-A313A724C386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8"/>
            </p:custDataLst>
          </p:nvPr>
        </p:nvSpPr>
        <p:spPr>
          <a:xfrm>
            <a:off x="8089316" y="5952465"/>
            <a:ext cx="3520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529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V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51E4956-8880-A937-0710-98693140811A}"/>
              </a:ext>
            </a:extLst>
          </p:cNvPr>
          <p:cNvSpPr/>
          <p:nvPr userDrawn="1"/>
        </p:nvSpPr>
        <p:spPr>
          <a:xfrm>
            <a:off x="1" y="2546580"/>
            <a:ext cx="12191999" cy="23916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95588" y="5524743"/>
            <a:ext cx="2584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3730" y="2546494"/>
            <a:ext cx="2586033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595588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Ellipse">
            <a:extLst>
              <a:ext uri="{FF2B5EF4-FFF2-40B4-BE49-F238E27FC236}">
                <a16:creationId xmlns:a16="http://schemas.microsoft.com/office/drawing/2014/main" id="{A7507495-20CC-8AFC-4818-BC90DBFA16CC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llipse">
            <a:extLst>
              <a:ext uri="{FF2B5EF4-FFF2-40B4-BE49-F238E27FC236}">
                <a16:creationId xmlns:a16="http://schemas.microsoft.com/office/drawing/2014/main" id="{BCE81CA1-2189-8FF4-3C09-B0997395B81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Ellipse">
            <a:extLst>
              <a:ext uri="{FF2B5EF4-FFF2-40B4-BE49-F238E27FC236}">
                <a16:creationId xmlns:a16="http://schemas.microsoft.com/office/drawing/2014/main" id="{343DB4FA-E54C-B370-38D1-9741B7B46AB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99B3230B-563F-C70F-EE91-804D65C774BC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escription Placeholder">
            <a:extLst>
              <a:ext uri="{FF2B5EF4-FFF2-40B4-BE49-F238E27FC236}">
                <a16:creationId xmlns:a16="http://schemas.microsoft.com/office/drawing/2014/main" id="{FDAB4BF0-E898-7DC0-0D35-E6CFDAC0F9CA}"/>
              </a:ext>
            </a:extLst>
          </p:cNvPr>
          <p:cNvSpPr>
            <a:spLocks noGrp="1"/>
          </p:cNvSpPr>
          <p:nvPr>
            <p:ph type="body" idx="24" hasCustomPrompt="1"/>
            <p:custDataLst>
              <p:tags r:id="rId3"/>
            </p:custDataLst>
          </p:nvPr>
        </p:nvSpPr>
        <p:spPr>
          <a:xfrm>
            <a:off x="595588" y="5952465"/>
            <a:ext cx="2584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0AA1F6F-51D1-847B-79E6-9670F88FEC2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C2F9A16E-4660-FDE7-034C-697DE439ED27}"/>
              </a:ext>
            </a:extLst>
          </p:cNvPr>
          <p:cNvSpPr>
            <a:spLocks noGrp="1"/>
          </p:cNvSpPr>
          <p:nvPr>
            <p:ph type="body" idx="28" hasCustomPrompt="1"/>
            <p:custDataLst>
              <p:tags r:id="rId5"/>
            </p:custDataLst>
          </p:nvPr>
        </p:nvSpPr>
        <p:spPr>
          <a:xfrm>
            <a:off x="3405313" y="5524743"/>
            <a:ext cx="2584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Picture Placeholder 19">
            <a:extLst>
              <a:ext uri="{FF2B5EF4-FFF2-40B4-BE49-F238E27FC236}">
                <a16:creationId xmlns:a16="http://schemas.microsoft.com/office/drawing/2014/main" id="{7B028427-24BF-D7B3-79F3-8BE98FCA0D3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403455" y="2546494"/>
            <a:ext cx="2584800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AEC63A-0DDD-28A2-EACD-50EAFBF3B4AE}"/>
              </a:ext>
            </a:extLst>
          </p:cNvPr>
          <p:cNvCxnSpPr>
            <a:cxnSpLocks/>
          </p:cNvCxnSpPr>
          <p:nvPr userDrawn="1"/>
        </p:nvCxnSpPr>
        <p:spPr>
          <a:xfrm flipH="1">
            <a:off x="3405313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Description Placeholder">
            <a:extLst>
              <a:ext uri="{FF2B5EF4-FFF2-40B4-BE49-F238E27FC236}">
                <a16:creationId xmlns:a16="http://schemas.microsoft.com/office/drawing/2014/main" id="{3DD5A016-B6AE-AA12-385C-9EE488ACFE26}"/>
              </a:ext>
            </a:extLst>
          </p:cNvPr>
          <p:cNvSpPr>
            <a:spLocks noGrp="1"/>
          </p:cNvSpPr>
          <p:nvPr>
            <p:ph type="body" idx="30" hasCustomPrompt="1"/>
            <p:custDataLst>
              <p:tags r:id="rId6"/>
            </p:custDataLst>
          </p:nvPr>
        </p:nvSpPr>
        <p:spPr>
          <a:xfrm>
            <a:off x="3405313" y="5952465"/>
            <a:ext cx="2584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Subtitle Placeholder">
            <a:extLst>
              <a:ext uri="{FF2B5EF4-FFF2-40B4-BE49-F238E27FC236}">
                <a16:creationId xmlns:a16="http://schemas.microsoft.com/office/drawing/2014/main" id="{3E5E2515-8B4A-CB63-6E93-DF103D1BD1E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7"/>
            </p:custDataLst>
          </p:nvPr>
        </p:nvSpPr>
        <p:spPr>
          <a:xfrm>
            <a:off x="6208725" y="5524743"/>
            <a:ext cx="2584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Picture Placeholder 19">
            <a:extLst>
              <a:ext uri="{FF2B5EF4-FFF2-40B4-BE49-F238E27FC236}">
                <a16:creationId xmlns:a16="http://schemas.microsoft.com/office/drawing/2014/main" id="{49B1C393-1DCC-3D6F-924E-80FF2284062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206867" y="2546494"/>
            <a:ext cx="2584800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DBCA49-2473-2413-3F5D-0CC2877C6751}"/>
              </a:ext>
            </a:extLst>
          </p:cNvPr>
          <p:cNvCxnSpPr>
            <a:cxnSpLocks/>
          </p:cNvCxnSpPr>
          <p:nvPr userDrawn="1"/>
        </p:nvCxnSpPr>
        <p:spPr>
          <a:xfrm flipH="1">
            <a:off x="6208725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Description Placeholder">
            <a:extLst>
              <a:ext uri="{FF2B5EF4-FFF2-40B4-BE49-F238E27FC236}">
                <a16:creationId xmlns:a16="http://schemas.microsoft.com/office/drawing/2014/main" id="{EFAD6DC4-FAD5-74AD-50A9-A313A724C386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8"/>
            </p:custDataLst>
          </p:nvPr>
        </p:nvSpPr>
        <p:spPr>
          <a:xfrm>
            <a:off x="6208725" y="5952465"/>
            <a:ext cx="2584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AD228400-2AC3-FD3C-C60C-E5A134716E8E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9"/>
            </p:custDataLst>
          </p:nvPr>
        </p:nvSpPr>
        <p:spPr>
          <a:xfrm>
            <a:off x="9019143" y="5524743"/>
            <a:ext cx="2584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Picture Placeholder 19">
            <a:extLst>
              <a:ext uri="{FF2B5EF4-FFF2-40B4-BE49-F238E27FC236}">
                <a16:creationId xmlns:a16="http://schemas.microsoft.com/office/drawing/2014/main" id="{39FD4813-7F42-F76B-8F00-9C13658501C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017285" y="2546494"/>
            <a:ext cx="2584800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3CC8DC1-5C8E-8921-45CF-7B60A53A8161}"/>
              </a:ext>
            </a:extLst>
          </p:cNvPr>
          <p:cNvCxnSpPr>
            <a:cxnSpLocks/>
          </p:cNvCxnSpPr>
          <p:nvPr userDrawn="1"/>
        </p:nvCxnSpPr>
        <p:spPr>
          <a:xfrm flipH="1">
            <a:off x="9019143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Description Placeholder">
            <a:extLst>
              <a:ext uri="{FF2B5EF4-FFF2-40B4-BE49-F238E27FC236}">
                <a16:creationId xmlns:a16="http://schemas.microsoft.com/office/drawing/2014/main" id="{1DC53354-92CC-DA4D-DDCE-077673447307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10"/>
            </p:custDataLst>
          </p:nvPr>
        </p:nvSpPr>
        <p:spPr>
          <a:xfrm>
            <a:off x="9019143" y="5952465"/>
            <a:ext cx="2584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553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V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BDE55B6-E496-B78E-C621-3DFE16DC69D2}"/>
              </a:ext>
            </a:extLst>
          </p:cNvPr>
          <p:cNvSpPr/>
          <p:nvPr userDrawn="1"/>
        </p:nvSpPr>
        <p:spPr>
          <a:xfrm>
            <a:off x="2" y="2325276"/>
            <a:ext cx="3395662" cy="4532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95588" y="5524743"/>
            <a:ext cx="25848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83BD5651-5D51-C342-D8A9-0C3EA464E73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93730" y="2546494"/>
            <a:ext cx="2586033" cy="2391779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595588" y="5404821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Ellipse">
            <a:extLst>
              <a:ext uri="{FF2B5EF4-FFF2-40B4-BE49-F238E27FC236}">
                <a16:creationId xmlns:a16="http://schemas.microsoft.com/office/drawing/2014/main" id="{A7507495-20CC-8AFC-4818-BC90DBFA16CC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llipse">
            <a:extLst>
              <a:ext uri="{FF2B5EF4-FFF2-40B4-BE49-F238E27FC236}">
                <a16:creationId xmlns:a16="http://schemas.microsoft.com/office/drawing/2014/main" id="{BCE81CA1-2189-8FF4-3C09-B0997395B81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Ellipse">
            <a:extLst>
              <a:ext uri="{FF2B5EF4-FFF2-40B4-BE49-F238E27FC236}">
                <a16:creationId xmlns:a16="http://schemas.microsoft.com/office/drawing/2014/main" id="{343DB4FA-E54C-B370-38D1-9741B7B46AB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99B3230B-563F-C70F-EE91-804D65C774BC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escription Placeholder">
            <a:extLst>
              <a:ext uri="{FF2B5EF4-FFF2-40B4-BE49-F238E27FC236}">
                <a16:creationId xmlns:a16="http://schemas.microsoft.com/office/drawing/2014/main" id="{FDAB4BF0-E898-7DC0-0D35-E6CFDAC0F9CA}"/>
              </a:ext>
            </a:extLst>
          </p:cNvPr>
          <p:cNvSpPr>
            <a:spLocks noGrp="1"/>
          </p:cNvSpPr>
          <p:nvPr>
            <p:ph type="body" idx="24" hasCustomPrompt="1"/>
            <p:custDataLst>
              <p:tags r:id="rId3"/>
            </p:custDataLst>
          </p:nvPr>
        </p:nvSpPr>
        <p:spPr>
          <a:xfrm>
            <a:off x="595588" y="5952465"/>
            <a:ext cx="2584800" cy="290520"/>
          </a:xfrm>
        </p:spPr>
        <p:txBody>
          <a:bodyPr lIns="0" tIns="72000" rIns="0" bIns="0" anchor="t" anchorCtr="0">
            <a:sp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0AA1F6F-51D1-847B-79E6-9670F88FEC2D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7376" y="1334799"/>
            <a:ext cx="353232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C2F9A16E-4660-FDE7-034C-697DE439ED27}"/>
              </a:ext>
            </a:extLst>
          </p:cNvPr>
          <p:cNvSpPr>
            <a:spLocks noGrp="1"/>
          </p:cNvSpPr>
          <p:nvPr>
            <p:ph type="body" idx="28" hasCustomPrompt="1"/>
            <p:custDataLst>
              <p:tags r:id="rId5"/>
            </p:custDataLst>
          </p:nvPr>
        </p:nvSpPr>
        <p:spPr>
          <a:xfrm>
            <a:off x="9549358" y="5229224"/>
            <a:ext cx="2055600" cy="276999"/>
          </a:xfrm>
        </p:spPr>
        <p:txBody>
          <a:bodyPr wrap="square" lIns="144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Picture Placeholder 19">
            <a:extLst>
              <a:ext uri="{FF2B5EF4-FFF2-40B4-BE49-F238E27FC236}">
                <a16:creationId xmlns:a16="http://schemas.microsoft.com/office/drawing/2014/main" id="{7B028427-24BF-D7B3-79F3-8BE98FCA0D3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86498" y="48338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Description Placeholder">
            <a:extLst>
              <a:ext uri="{FF2B5EF4-FFF2-40B4-BE49-F238E27FC236}">
                <a16:creationId xmlns:a16="http://schemas.microsoft.com/office/drawing/2014/main" id="{3DD5A016-B6AE-AA12-385C-9EE488ACFE26}"/>
              </a:ext>
            </a:extLst>
          </p:cNvPr>
          <p:cNvSpPr>
            <a:spLocks noGrp="1"/>
          </p:cNvSpPr>
          <p:nvPr>
            <p:ph type="body" idx="30" hasCustomPrompt="1"/>
            <p:custDataLst>
              <p:tags r:id="rId6"/>
            </p:custDataLst>
          </p:nvPr>
        </p:nvSpPr>
        <p:spPr>
          <a:xfrm>
            <a:off x="9549358" y="5513843"/>
            <a:ext cx="2055600" cy="530585"/>
          </a:xfrm>
        </p:spPr>
        <p:txBody>
          <a:bodyPr lIns="144000" tIns="72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8" name="Subtitle Placeholder">
            <a:extLst>
              <a:ext uri="{FF2B5EF4-FFF2-40B4-BE49-F238E27FC236}">
                <a16:creationId xmlns:a16="http://schemas.microsoft.com/office/drawing/2014/main" id="{3E5E2515-8B4A-CB63-6E93-DF103D1BD1E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7"/>
            </p:custDataLst>
          </p:nvPr>
        </p:nvSpPr>
        <p:spPr>
          <a:xfrm>
            <a:off x="9549358" y="1705388"/>
            <a:ext cx="2055268" cy="276999"/>
          </a:xfrm>
        </p:spPr>
        <p:txBody>
          <a:bodyPr wrap="square" lIns="144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9" name="Picture Placeholder 19">
            <a:extLst>
              <a:ext uri="{FF2B5EF4-FFF2-40B4-BE49-F238E27FC236}">
                <a16:creationId xmlns:a16="http://schemas.microsoft.com/office/drawing/2014/main" id="{49B1C393-1DCC-3D6F-924E-80FF2284062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86498" y="1309964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Description Placeholder">
            <a:extLst>
              <a:ext uri="{FF2B5EF4-FFF2-40B4-BE49-F238E27FC236}">
                <a16:creationId xmlns:a16="http://schemas.microsoft.com/office/drawing/2014/main" id="{EFAD6DC4-FAD5-74AD-50A9-A313A724C386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8"/>
            </p:custDataLst>
          </p:nvPr>
        </p:nvSpPr>
        <p:spPr>
          <a:xfrm>
            <a:off x="9549358" y="1990007"/>
            <a:ext cx="2055268" cy="530585"/>
          </a:xfrm>
        </p:spPr>
        <p:txBody>
          <a:bodyPr wrap="square" lIns="144000" tIns="72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AD228400-2AC3-FD3C-C60C-E5A134716E8E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9"/>
            </p:custDataLst>
          </p:nvPr>
        </p:nvSpPr>
        <p:spPr>
          <a:xfrm>
            <a:off x="9549358" y="3467306"/>
            <a:ext cx="2055600" cy="276999"/>
          </a:xfrm>
        </p:spPr>
        <p:txBody>
          <a:bodyPr wrap="square" lIns="144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Picture Placeholder 19">
            <a:extLst>
              <a:ext uri="{FF2B5EF4-FFF2-40B4-BE49-F238E27FC236}">
                <a16:creationId xmlns:a16="http://schemas.microsoft.com/office/drawing/2014/main" id="{39FD4813-7F42-F76B-8F00-9C13658501CE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086498" y="307188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Description Placeholder">
            <a:extLst>
              <a:ext uri="{FF2B5EF4-FFF2-40B4-BE49-F238E27FC236}">
                <a16:creationId xmlns:a16="http://schemas.microsoft.com/office/drawing/2014/main" id="{1DC53354-92CC-DA4D-DDCE-077673447307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10"/>
            </p:custDataLst>
          </p:nvPr>
        </p:nvSpPr>
        <p:spPr>
          <a:xfrm>
            <a:off x="9549358" y="3751925"/>
            <a:ext cx="2055600" cy="530585"/>
          </a:xfrm>
        </p:spPr>
        <p:txBody>
          <a:bodyPr lIns="144000" tIns="72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4" name="Subtitle Placeholder">
            <a:extLst>
              <a:ext uri="{FF2B5EF4-FFF2-40B4-BE49-F238E27FC236}">
                <a16:creationId xmlns:a16="http://schemas.microsoft.com/office/drawing/2014/main" id="{7B61A5D7-EDEC-5D50-414B-1292AEB87A26}"/>
              </a:ext>
            </a:extLst>
          </p:cNvPr>
          <p:cNvSpPr>
            <a:spLocks noGrp="1"/>
          </p:cNvSpPr>
          <p:nvPr>
            <p:ph type="body" idx="37" hasCustomPrompt="1"/>
            <p:custDataLst>
              <p:tags r:id="rId11"/>
            </p:custDataLst>
          </p:nvPr>
        </p:nvSpPr>
        <p:spPr>
          <a:xfrm>
            <a:off x="5806893" y="5229224"/>
            <a:ext cx="2055600" cy="276999"/>
          </a:xfrm>
        </p:spPr>
        <p:txBody>
          <a:bodyPr wrap="square" lIns="144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DF2086B1-0E48-2036-4D4A-0FAA533AAFD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344033" y="4833800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6" name="Description Placeholder">
            <a:extLst>
              <a:ext uri="{FF2B5EF4-FFF2-40B4-BE49-F238E27FC236}">
                <a16:creationId xmlns:a16="http://schemas.microsoft.com/office/drawing/2014/main" id="{6212C9F2-E5DB-6618-6ABD-DDF5EBFEA8DB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12"/>
            </p:custDataLst>
          </p:nvPr>
        </p:nvSpPr>
        <p:spPr>
          <a:xfrm>
            <a:off x="5806893" y="5513843"/>
            <a:ext cx="2055600" cy="530585"/>
          </a:xfrm>
        </p:spPr>
        <p:txBody>
          <a:bodyPr lIns="144000" tIns="72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7" name="Subtitle Placeholder">
            <a:extLst>
              <a:ext uri="{FF2B5EF4-FFF2-40B4-BE49-F238E27FC236}">
                <a16:creationId xmlns:a16="http://schemas.microsoft.com/office/drawing/2014/main" id="{36BF43CD-613C-9379-00B1-BAD76F193B84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13"/>
            </p:custDataLst>
          </p:nvPr>
        </p:nvSpPr>
        <p:spPr>
          <a:xfrm>
            <a:off x="5806893" y="1705388"/>
            <a:ext cx="2055268" cy="276999"/>
          </a:xfrm>
        </p:spPr>
        <p:txBody>
          <a:bodyPr wrap="square" lIns="144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8" name="Picture Placeholder 19">
            <a:extLst>
              <a:ext uri="{FF2B5EF4-FFF2-40B4-BE49-F238E27FC236}">
                <a16:creationId xmlns:a16="http://schemas.microsoft.com/office/drawing/2014/main" id="{A6B4A04E-B165-2E0B-1688-DFC0ACC650E5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344033" y="1309964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29" name="Description Placeholder">
            <a:extLst>
              <a:ext uri="{FF2B5EF4-FFF2-40B4-BE49-F238E27FC236}">
                <a16:creationId xmlns:a16="http://schemas.microsoft.com/office/drawing/2014/main" id="{D5AB7123-50EF-F4D5-8FC1-2F2068AA7453}"/>
              </a:ext>
            </a:extLst>
          </p:cNvPr>
          <p:cNvSpPr>
            <a:spLocks noGrp="1"/>
          </p:cNvSpPr>
          <p:nvPr>
            <p:ph type="body" idx="42" hasCustomPrompt="1"/>
            <p:custDataLst>
              <p:tags r:id="rId14"/>
            </p:custDataLst>
          </p:nvPr>
        </p:nvSpPr>
        <p:spPr>
          <a:xfrm>
            <a:off x="5806893" y="1990007"/>
            <a:ext cx="2055268" cy="530585"/>
          </a:xfrm>
        </p:spPr>
        <p:txBody>
          <a:bodyPr wrap="square" lIns="144000" tIns="72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0" name="Subtitle Placeholder">
            <a:extLst>
              <a:ext uri="{FF2B5EF4-FFF2-40B4-BE49-F238E27FC236}">
                <a16:creationId xmlns:a16="http://schemas.microsoft.com/office/drawing/2014/main" id="{5D8FCC74-28C2-0A5D-C55E-8F18B2C21D19}"/>
              </a:ext>
            </a:extLst>
          </p:cNvPr>
          <p:cNvSpPr>
            <a:spLocks noGrp="1"/>
          </p:cNvSpPr>
          <p:nvPr>
            <p:ph type="body" idx="43" hasCustomPrompt="1"/>
            <p:custDataLst>
              <p:tags r:id="rId15"/>
            </p:custDataLst>
          </p:nvPr>
        </p:nvSpPr>
        <p:spPr>
          <a:xfrm>
            <a:off x="5806893" y="3467306"/>
            <a:ext cx="2055600" cy="276999"/>
          </a:xfrm>
        </p:spPr>
        <p:txBody>
          <a:bodyPr wrap="square" lIns="14400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1" name="Picture Placeholder 19">
            <a:extLst>
              <a:ext uri="{FF2B5EF4-FFF2-40B4-BE49-F238E27FC236}">
                <a16:creationId xmlns:a16="http://schemas.microsoft.com/office/drawing/2014/main" id="{0462BE7D-64D3-1415-0218-F3B67A80D199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344033" y="3071882"/>
            <a:ext cx="1440000" cy="1440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2" name="Description Placeholder">
            <a:extLst>
              <a:ext uri="{FF2B5EF4-FFF2-40B4-BE49-F238E27FC236}">
                <a16:creationId xmlns:a16="http://schemas.microsoft.com/office/drawing/2014/main" id="{D9A9D9B4-7265-9D2C-68DF-832FE2F87418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16"/>
            </p:custDataLst>
          </p:nvPr>
        </p:nvSpPr>
        <p:spPr>
          <a:xfrm>
            <a:off x="5806893" y="3751925"/>
            <a:ext cx="2055600" cy="530585"/>
          </a:xfrm>
        </p:spPr>
        <p:txBody>
          <a:bodyPr lIns="144000" tIns="72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252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4116387" y="1304925"/>
            <a:ext cx="8075613" cy="555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FFB952-91FD-13CD-2D03-E447ABA2B3B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255137B3-B9B0-FB09-E2A0-0F2819488162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3529013" cy="1883593"/>
          </a:xfrm>
          <a:prstGeom prst="rect">
            <a:avLst/>
          </a:prstGeom>
        </p:spPr>
        <p:txBody>
          <a:bodyPr vert="horz" wrap="square" lIns="0" tIns="0" rIns="360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F460346-AF8C-1286-C9A1-86FD5AEA0C8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32287" y="1520924"/>
            <a:ext cx="7272337" cy="4752875"/>
          </a:xfrm>
        </p:spPr>
        <p:txBody>
          <a:bodyPr lIns="144000" tIns="144000" rIns="144000" bIns="0">
            <a:normAutofit/>
          </a:bodyPr>
          <a:lstStyle>
            <a:lvl1pPr marL="2286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1300"/>
            </a:lvl1pPr>
            <a:lvl2pPr marL="6858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1300"/>
            </a:lvl2pPr>
            <a:lvl3pPr marL="11430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1300"/>
            </a:lvl3pPr>
            <a:lvl4pPr marL="16002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1300"/>
            </a:lvl4pPr>
            <a:lvl5pPr marL="20574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406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4332287" y="1304925"/>
            <a:ext cx="7272338" cy="12810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FFB952-91FD-13CD-2D03-E447ABA2B3B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255137B3-B9B0-FB09-E2A0-0F2819488162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3529013" cy="1883593"/>
          </a:xfrm>
          <a:prstGeom prst="rect">
            <a:avLst/>
          </a:prstGeom>
        </p:spPr>
        <p:txBody>
          <a:bodyPr vert="horz" wrap="square" lIns="0" tIns="0" rIns="36000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6" name="Subtitle Placeholder">
            <a:extLst>
              <a:ext uri="{FF2B5EF4-FFF2-40B4-BE49-F238E27FC236}">
                <a16:creationId xmlns:a16="http://schemas.microsoft.com/office/drawing/2014/main" id="{D65D3E10-19C2-4571-F97C-263358025B56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3"/>
            </p:custDataLst>
          </p:nvPr>
        </p:nvSpPr>
        <p:spPr>
          <a:xfrm>
            <a:off x="4332288" y="1304925"/>
            <a:ext cx="7272337" cy="1281029"/>
          </a:xfrm>
        </p:spPr>
        <p:txBody>
          <a:bodyPr wrap="square" lIns="360000" tIns="360000" rIns="360000" bIns="36000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48FA40-E728-C632-FE15-888D441E71C9}"/>
              </a:ext>
            </a:extLst>
          </p:cNvPr>
          <p:cNvSpPr/>
          <p:nvPr userDrawn="1"/>
        </p:nvSpPr>
        <p:spPr>
          <a:xfrm>
            <a:off x="4332288" y="2801954"/>
            <a:ext cx="7272338" cy="3471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BABB5144-94E4-AD9C-F25D-5E384D38B625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4"/>
            </p:custDataLst>
          </p:nvPr>
        </p:nvSpPr>
        <p:spPr>
          <a:xfrm>
            <a:off x="4332288" y="2801954"/>
            <a:ext cx="7272000" cy="3470400"/>
          </a:xfrm>
        </p:spPr>
        <p:txBody>
          <a:bodyPr lIns="360000" tIns="360000" rIns="360000" bIns="36000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9365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Numbers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536B666-301C-8470-8F35-AEBC417EA2C2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989375"/>
            <a:ext cx="3529014" cy="1287134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A4EA59F-AFC6-FCF3-BA1D-3CA06709A257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4331197" y="4989374"/>
            <a:ext cx="3528000" cy="12888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 1">
            <a:extLst>
              <a:ext uri="{FF2B5EF4-FFF2-40B4-BE49-F238E27FC236}">
                <a16:creationId xmlns:a16="http://schemas.microsoft.com/office/drawing/2014/main" id="{E9701C4B-0E71-EDFB-1E56-752518BF674F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4297918"/>
            <a:ext cx="3529014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6C2B33-7A87-059A-A104-A3F7D5919C6A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4297918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ubtitle Placeholder 2">
            <a:extLst>
              <a:ext uri="{FF2B5EF4-FFF2-40B4-BE49-F238E27FC236}">
                <a16:creationId xmlns:a16="http://schemas.microsoft.com/office/drawing/2014/main" id="{3F2C2523-7B2F-F846-77B0-F76AB80DACC0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6"/>
            </p:custDataLst>
          </p:nvPr>
        </p:nvSpPr>
        <p:spPr>
          <a:xfrm>
            <a:off x="4331713" y="4297918"/>
            <a:ext cx="3528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0BC39A-9736-912F-D32A-A90190435874}"/>
              </a:ext>
            </a:extLst>
          </p:cNvPr>
          <p:cNvCxnSpPr>
            <a:cxnSpLocks/>
          </p:cNvCxnSpPr>
          <p:nvPr userDrawn="1"/>
        </p:nvCxnSpPr>
        <p:spPr>
          <a:xfrm flipH="1">
            <a:off x="4331713" y="4297918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CA474BA-2531-A780-69CC-7A03DE13AB53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7"/>
            </p:custDataLst>
          </p:nvPr>
        </p:nvSpPr>
        <p:spPr>
          <a:xfrm>
            <a:off x="8079603" y="4989374"/>
            <a:ext cx="3528000" cy="12888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4" name="Subtitle Placeholder 3">
            <a:extLst>
              <a:ext uri="{FF2B5EF4-FFF2-40B4-BE49-F238E27FC236}">
                <a16:creationId xmlns:a16="http://schemas.microsoft.com/office/drawing/2014/main" id="{DAB49A00-5127-861A-BFAD-2EE8F080C278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8"/>
            </p:custDataLst>
          </p:nvPr>
        </p:nvSpPr>
        <p:spPr>
          <a:xfrm>
            <a:off x="8080119" y="4297918"/>
            <a:ext cx="3528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D52CC40-C4AA-E7C3-D055-0F5215A25F9D}"/>
              </a:ext>
            </a:extLst>
          </p:cNvPr>
          <p:cNvCxnSpPr>
            <a:cxnSpLocks/>
          </p:cNvCxnSpPr>
          <p:nvPr userDrawn="1"/>
        </p:nvCxnSpPr>
        <p:spPr>
          <a:xfrm flipH="1">
            <a:off x="8080119" y="4297918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31ACA6F2-CFE4-149C-03B7-EB2F7B99D4AC}"/>
              </a:ext>
            </a:extLst>
          </p:cNvPr>
          <p:cNvSpPr/>
          <p:nvPr userDrawn="1"/>
        </p:nvSpPr>
        <p:spPr>
          <a:xfrm>
            <a:off x="587375" y="2502044"/>
            <a:ext cx="3524400" cy="1389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751655-8E5F-E763-6542-9540102D3CC1}"/>
              </a:ext>
            </a:extLst>
          </p:cNvPr>
          <p:cNvSpPr/>
          <p:nvPr userDrawn="1"/>
        </p:nvSpPr>
        <p:spPr>
          <a:xfrm>
            <a:off x="4334975" y="2502044"/>
            <a:ext cx="3524400" cy="1389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543C40-98C1-4F14-3F22-EFE0067A9714}"/>
              </a:ext>
            </a:extLst>
          </p:cNvPr>
          <p:cNvSpPr/>
          <p:nvPr userDrawn="1"/>
        </p:nvSpPr>
        <p:spPr>
          <a:xfrm>
            <a:off x="8082575" y="2502044"/>
            <a:ext cx="3524400" cy="1389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Large Number Placeholder">
            <a:extLst>
              <a:ext uri="{FF2B5EF4-FFF2-40B4-BE49-F238E27FC236}">
                <a16:creationId xmlns:a16="http://schemas.microsoft.com/office/drawing/2014/main" id="{72268ACB-7500-BE5E-26A6-CF1B6D85E3A4}"/>
              </a:ext>
            </a:extLst>
          </p:cNvPr>
          <p:cNvSpPr>
            <a:spLocks noGrp="1"/>
          </p:cNvSpPr>
          <p:nvPr>
            <p:ph type="body" idx="35" hasCustomPrompt="1"/>
            <p:custDataLst>
              <p:tags r:id="rId9"/>
            </p:custDataLst>
          </p:nvPr>
        </p:nvSpPr>
        <p:spPr>
          <a:xfrm>
            <a:off x="587375" y="2811834"/>
            <a:ext cx="3524400" cy="769441"/>
          </a:xfrm>
        </p:spPr>
        <p:txBody>
          <a:bodyPr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5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0" name="Medium Number Placeholder">
            <a:extLst>
              <a:ext uri="{FF2B5EF4-FFF2-40B4-BE49-F238E27FC236}">
                <a16:creationId xmlns:a16="http://schemas.microsoft.com/office/drawing/2014/main" id="{9CF04B96-672D-9A7C-67B1-DE7FACF323DE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10"/>
            </p:custDataLst>
          </p:nvPr>
        </p:nvSpPr>
        <p:spPr>
          <a:xfrm>
            <a:off x="4334975" y="2888778"/>
            <a:ext cx="3524400" cy="615553"/>
          </a:xfrm>
        </p:spPr>
        <p:txBody>
          <a:bodyPr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2" name="Small Number Placeholder">
            <a:extLst>
              <a:ext uri="{FF2B5EF4-FFF2-40B4-BE49-F238E27FC236}">
                <a16:creationId xmlns:a16="http://schemas.microsoft.com/office/drawing/2014/main" id="{B235A0E3-3017-7018-2B12-B204F03EAD5A}"/>
              </a:ext>
            </a:extLst>
          </p:cNvPr>
          <p:cNvSpPr>
            <a:spLocks noGrp="1"/>
          </p:cNvSpPr>
          <p:nvPr>
            <p:ph type="body" idx="37" hasCustomPrompt="1"/>
            <p:custDataLst>
              <p:tags r:id="rId11"/>
            </p:custDataLst>
          </p:nvPr>
        </p:nvSpPr>
        <p:spPr>
          <a:xfrm>
            <a:off x="8082575" y="2965722"/>
            <a:ext cx="3524400" cy="461665"/>
          </a:xfrm>
        </p:spPr>
        <p:txBody>
          <a:bodyPr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30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1177467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NumbersV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9A4EA59F-AFC6-FCF3-BA1D-3CA06709A257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6203949" y="2642806"/>
            <a:ext cx="5400675" cy="8064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1" name="Subtitle Placeholder 1">
            <a:extLst>
              <a:ext uri="{FF2B5EF4-FFF2-40B4-BE49-F238E27FC236}">
                <a16:creationId xmlns:a16="http://schemas.microsoft.com/office/drawing/2014/main" id="{3F2C2523-7B2F-F846-77B0-F76AB80DACC0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4"/>
            </p:custDataLst>
          </p:nvPr>
        </p:nvSpPr>
        <p:spPr>
          <a:xfrm>
            <a:off x="6203949" y="2340902"/>
            <a:ext cx="5392143" cy="276999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6" name="Ellipse">
            <a:extLst>
              <a:ext uri="{FF2B5EF4-FFF2-40B4-BE49-F238E27FC236}">
                <a16:creationId xmlns:a16="http://schemas.microsoft.com/office/drawing/2014/main" id="{681EF4B3-32D4-5F23-1516-E73809024984}"/>
              </a:ext>
            </a:extLst>
          </p:cNvPr>
          <p:cNvSpPr/>
          <p:nvPr userDrawn="1"/>
        </p:nvSpPr>
        <p:spPr>
          <a:xfrm>
            <a:off x="595908" y="2212866"/>
            <a:ext cx="4716977" cy="40686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llipse">
            <a:extLst>
              <a:ext uri="{FF2B5EF4-FFF2-40B4-BE49-F238E27FC236}">
                <a16:creationId xmlns:a16="http://schemas.microsoft.com/office/drawing/2014/main" id="{2353AC04-F847-6664-3F21-39B4F5C90FC5}"/>
              </a:ext>
            </a:extLst>
          </p:cNvPr>
          <p:cNvSpPr/>
          <p:nvPr userDrawn="1"/>
        </p:nvSpPr>
        <p:spPr>
          <a:xfrm>
            <a:off x="1158750" y="3571714"/>
            <a:ext cx="3591292" cy="270984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sp>
        <p:nvSpPr>
          <p:cNvPr id="23" name="Ellipse">
            <a:extLst>
              <a:ext uri="{FF2B5EF4-FFF2-40B4-BE49-F238E27FC236}">
                <a16:creationId xmlns:a16="http://schemas.microsoft.com/office/drawing/2014/main" id="{04E8B656-834D-AF1A-5F65-7F0473D0FC27}"/>
              </a:ext>
            </a:extLst>
          </p:cNvPr>
          <p:cNvSpPr/>
          <p:nvPr userDrawn="1"/>
        </p:nvSpPr>
        <p:spPr>
          <a:xfrm>
            <a:off x="1754220" y="4474995"/>
            <a:ext cx="2394194" cy="1806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Large Number Placeholder">
            <a:extLst>
              <a:ext uri="{FF2B5EF4-FFF2-40B4-BE49-F238E27FC236}">
                <a16:creationId xmlns:a16="http://schemas.microsoft.com/office/drawing/2014/main" id="{72268ACB-7500-BE5E-26A6-CF1B6D85E3A4}"/>
              </a:ext>
            </a:extLst>
          </p:cNvPr>
          <p:cNvSpPr>
            <a:spLocks noGrp="1"/>
          </p:cNvSpPr>
          <p:nvPr>
            <p:ph type="body" idx="35" hasCustomPrompt="1"/>
            <p:custDataLst>
              <p:tags r:id="rId5"/>
            </p:custDataLst>
          </p:nvPr>
        </p:nvSpPr>
        <p:spPr>
          <a:xfrm>
            <a:off x="1189117" y="2517730"/>
            <a:ext cx="3524400" cy="769441"/>
          </a:xfrm>
        </p:spPr>
        <p:txBody>
          <a:bodyPr wrap="square"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5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0" name="Medium Number Placeholder">
            <a:extLst>
              <a:ext uri="{FF2B5EF4-FFF2-40B4-BE49-F238E27FC236}">
                <a16:creationId xmlns:a16="http://schemas.microsoft.com/office/drawing/2014/main" id="{9CF04B96-672D-9A7C-67B1-DE7FACF323DE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1544993" y="3716270"/>
            <a:ext cx="2812649" cy="615553"/>
          </a:xfrm>
        </p:spPr>
        <p:txBody>
          <a:bodyPr wrap="square"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2" name="Small Number Placeholder">
            <a:extLst>
              <a:ext uri="{FF2B5EF4-FFF2-40B4-BE49-F238E27FC236}">
                <a16:creationId xmlns:a16="http://schemas.microsoft.com/office/drawing/2014/main" id="{B235A0E3-3017-7018-2B12-B204F03EAD5A}"/>
              </a:ext>
            </a:extLst>
          </p:cNvPr>
          <p:cNvSpPr>
            <a:spLocks noGrp="1"/>
          </p:cNvSpPr>
          <p:nvPr>
            <p:ph type="body" idx="37" hasCustomPrompt="1"/>
            <p:custDataLst>
              <p:tags r:id="rId7"/>
            </p:custDataLst>
          </p:nvPr>
        </p:nvSpPr>
        <p:spPr>
          <a:xfrm>
            <a:off x="1754220" y="5147443"/>
            <a:ext cx="2394194" cy="461665"/>
          </a:xfrm>
        </p:spPr>
        <p:txBody>
          <a:bodyPr wrap="square"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30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077D653-D248-C065-BB99-82ADF96B94C6}"/>
              </a:ext>
            </a:extLst>
          </p:cNvPr>
          <p:cNvSpPr>
            <a:spLocks noGrp="1"/>
          </p:cNvSpPr>
          <p:nvPr>
            <p:ph type="body" idx="38" hasCustomPrompt="1"/>
            <p:custDataLst>
              <p:tags r:id="rId8"/>
            </p:custDataLst>
          </p:nvPr>
        </p:nvSpPr>
        <p:spPr>
          <a:xfrm>
            <a:off x="6203949" y="4064052"/>
            <a:ext cx="5400675" cy="8064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6" name="Subtitle Placeholder 2">
            <a:extLst>
              <a:ext uri="{FF2B5EF4-FFF2-40B4-BE49-F238E27FC236}">
                <a16:creationId xmlns:a16="http://schemas.microsoft.com/office/drawing/2014/main" id="{55A0FAFA-D051-4309-B717-B48322ED6729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9"/>
            </p:custDataLst>
          </p:nvPr>
        </p:nvSpPr>
        <p:spPr>
          <a:xfrm>
            <a:off x="6203949" y="3762148"/>
            <a:ext cx="5392143" cy="276999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59808D0-CCF4-3129-18CD-B58EA89017E7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10"/>
            </p:custDataLst>
          </p:nvPr>
        </p:nvSpPr>
        <p:spPr>
          <a:xfrm>
            <a:off x="6203949" y="5485298"/>
            <a:ext cx="5400675" cy="8064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9" name="Subtitle Placeholder 3">
            <a:extLst>
              <a:ext uri="{FF2B5EF4-FFF2-40B4-BE49-F238E27FC236}">
                <a16:creationId xmlns:a16="http://schemas.microsoft.com/office/drawing/2014/main" id="{50A345CB-860E-8B41-87FA-F687E44255A5}"/>
              </a:ext>
            </a:extLst>
          </p:cNvPr>
          <p:cNvSpPr>
            <a:spLocks noGrp="1"/>
          </p:cNvSpPr>
          <p:nvPr>
            <p:ph type="body" idx="41" hasCustomPrompt="1"/>
            <p:custDataLst>
              <p:tags r:id="rId11"/>
            </p:custDataLst>
          </p:nvPr>
        </p:nvSpPr>
        <p:spPr>
          <a:xfrm>
            <a:off x="6203949" y="5183394"/>
            <a:ext cx="5392143" cy="276999"/>
          </a:xfrm>
        </p:spPr>
        <p:txBody>
          <a:bodyPr wrap="square" lIns="0" tIns="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301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BAEE84-B243-B610-4A49-315E5A6488BC}"/>
              </a:ext>
            </a:extLst>
          </p:cNvPr>
          <p:cNvSpPr/>
          <p:nvPr userDrawn="1"/>
        </p:nvSpPr>
        <p:spPr>
          <a:xfrm>
            <a:off x="587375" y="4472189"/>
            <a:ext cx="3524400" cy="181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3121EC-59EF-BD81-477A-CA8D31B30A6D}"/>
              </a:ext>
            </a:extLst>
          </p:cNvPr>
          <p:cNvSpPr/>
          <p:nvPr userDrawn="1"/>
        </p:nvSpPr>
        <p:spPr>
          <a:xfrm>
            <a:off x="4334975" y="4472189"/>
            <a:ext cx="3524400" cy="181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FF12B0-E9ED-0BA1-99F0-455C43173C27}"/>
              </a:ext>
            </a:extLst>
          </p:cNvPr>
          <p:cNvSpPr/>
          <p:nvPr userDrawn="1"/>
        </p:nvSpPr>
        <p:spPr>
          <a:xfrm>
            <a:off x="8082575" y="4472189"/>
            <a:ext cx="3524400" cy="181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536B666-301C-8470-8F35-AEBC417EA2C2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705596"/>
            <a:ext cx="3529014" cy="1287134"/>
          </a:xfrm>
        </p:spPr>
        <p:txBody>
          <a:bodyPr lIns="216000" tIns="0" rIns="216000" bIns="0" anchor="t" anchorCtr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A4EA59F-AFC6-FCF3-BA1D-3CA06709A257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4331197" y="4705595"/>
            <a:ext cx="3528000" cy="1288800"/>
          </a:xfrm>
        </p:spPr>
        <p:txBody>
          <a:bodyPr lIns="216000" tIns="0" rIns="216000" bIns="0" anchor="t" anchorCtr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CA474BA-2531-A780-69CC-7A03DE13AB53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5"/>
            </p:custDataLst>
          </p:nvPr>
        </p:nvSpPr>
        <p:spPr>
          <a:xfrm>
            <a:off x="8079603" y="4705595"/>
            <a:ext cx="3528000" cy="1288800"/>
          </a:xfrm>
        </p:spPr>
        <p:txBody>
          <a:bodyPr lIns="216000" tIns="0" rIns="216000" bIns="0" anchor="t" anchorCtr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ACA6F2-CFE4-149C-03B7-EB2F7B99D4AC}"/>
              </a:ext>
            </a:extLst>
          </p:cNvPr>
          <p:cNvSpPr/>
          <p:nvPr userDrawn="1"/>
        </p:nvSpPr>
        <p:spPr>
          <a:xfrm>
            <a:off x="587375" y="3083168"/>
            <a:ext cx="3524400" cy="1389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751655-8E5F-E763-6542-9540102D3CC1}"/>
              </a:ext>
            </a:extLst>
          </p:cNvPr>
          <p:cNvSpPr/>
          <p:nvPr userDrawn="1"/>
        </p:nvSpPr>
        <p:spPr>
          <a:xfrm>
            <a:off x="4334975" y="3083168"/>
            <a:ext cx="3524400" cy="1389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543C40-98C1-4F14-3F22-EFE0067A9714}"/>
              </a:ext>
            </a:extLst>
          </p:cNvPr>
          <p:cNvSpPr/>
          <p:nvPr userDrawn="1"/>
        </p:nvSpPr>
        <p:spPr>
          <a:xfrm>
            <a:off x="8082575" y="3083168"/>
            <a:ext cx="3524400" cy="1389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ubtitle Placeholder 1">
            <a:extLst>
              <a:ext uri="{FF2B5EF4-FFF2-40B4-BE49-F238E27FC236}">
                <a16:creationId xmlns:a16="http://schemas.microsoft.com/office/drawing/2014/main" id="{72268ACB-7500-BE5E-26A6-CF1B6D85E3A4}"/>
              </a:ext>
            </a:extLst>
          </p:cNvPr>
          <p:cNvSpPr>
            <a:spLocks noGrp="1"/>
          </p:cNvSpPr>
          <p:nvPr>
            <p:ph type="body" idx="35" hasCustomPrompt="1"/>
            <p:custDataLst>
              <p:tags r:id="rId6"/>
            </p:custDataLst>
          </p:nvPr>
        </p:nvSpPr>
        <p:spPr>
          <a:xfrm>
            <a:off x="587375" y="3469902"/>
            <a:ext cx="3524400" cy="615553"/>
          </a:xfrm>
        </p:spPr>
        <p:txBody>
          <a:bodyPr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0" name="Subtitle Placeholder 2">
            <a:extLst>
              <a:ext uri="{FF2B5EF4-FFF2-40B4-BE49-F238E27FC236}">
                <a16:creationId xmlns:a16="http://schemas.microsoft.com/office/drawing/2014/main" id="{9CF04B96-672D-9A7C-67B1-DE7FACF323DE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7"/>
            </p:custDataLst>
          </p:nvPr>
        </p:nvSpPr>
        <p:spPr>
          <a:xfrm>
            <a:off x="4334975" y="3469902"/>
            <a:ext cx="3524400" cy="615553"/>
          </a:xfrm>
        </p:spPr>
        <p:txBody>
          <a:bodyPr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2" name="Subtitle Placeholder 3">
            <a:extLst>
              <a:ext uri="{FF2B5EF4-FFF2-40B4-BE49-F238E27FC236}">
                <a16:creationId xmlns:a16="http://schemas.microsoft.com/office/drawing/2014/main" id="{B235A0E3-3017-7018-2B12-B204F03EAD5A}"/>
              </a:ext>
            </a:extLst>
          </p:cNvPr>
          <p:cNvSpPr>
            <a:spLocks noGrp="1"/>
          </p:cNvSpPr>
          <p:nvPr>
            <p:ph type="body" idx="37" hasCustomPrompt="1"/>
            <p:custDataLst>
              <p:tags r:id="rId8"/>
            </p:custDataLst>
          </p:nvPr>
        </p:nvSpPr>
        <p:spPr>
          <a:xfrm>
            <a:off x="8082575" y="3469902"/>
            <a:ext cx="3524400" cy="615553"/>
          </a:xfrm>
        </p:spPr>
        <p:txBody>
          <a:bodyPr lIns="216000" tIns="0" rIns="216000" bIns="0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713961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ImageColumns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5E895EA-70D0-6D6F-0FDF-3EBE972F7A5E}"/>
              </a:ext>
            </a:extLst>
          </p:cNvPr>
          <p:cNvSpPr/>
          <p:nvPr userDrawn="1"/>
        </p:nvSpPr>
        <p:spPr>
          <a:xfrm>
            <a:off x="0" y="1"/>
            <a:ext cx="12192000" cy="2296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5465166"/>
            <a:ext cx="5400676" cy="807003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6216141" y="5465164"/>
            <a:ext cx="5400675" cy="80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4773709"/>
            <a:ext cx="5400676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477370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6216657" y="4773709"/>
            <a:ext cx="5400675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6216658" y="477370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le Placeholder">
            <a:extLst>
              <a:ext uri="{FF2B5EF4-FFF2-40B4-BE49-F238E27FC236}">
                <a16:creationId xmlns:a16="http://schemas.microsoft.com/office/drawing/2014/main" id="{9E3357E2-6EBD-1EF8-A6F2-B135B35B91D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7377" y="1304925"/>
            <a:ext cx="11020225" cy="991380"/>
          </a:xfrm>
          <a:prstGeom prst="rect">
            <a:avLst/>
          </a:prstGeom>
        </p:spPr>
        <p:txBody>
          <a:bodyPr vert="horz" wrap="square" lIns="0" tIns="0" rIns="360000" bIns="36000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3C77AB7F-AE13-2896-3AE5-35C615514DAD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llipse">
            <a:extLst>
              <a:ext uri="{FF2B5EF4-FFF2-40B4-BE49-F238E27FC236}">
                <a16:creationId xmlns:a16="http://schemas.microsoft.com/office/drawing/2014/main" id="{5A4329AB-25BC-697E-5D0A-5FC456C299E3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Ellipse">
            <a:extLst>
              <a:ext uri="{FF2B5EF4-FFF2-40B4-BE49-F238E27FC236}">
                <a16:creationId xmlns:a16="http://schemas.microsoft.com/office/drawing/2014/main" id="{FA43AC4D-75CC-3260-2849-608B3DFC9549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Ellipse">
            <a:extLst>
              <a:ext uri="{FF2B5EF4-FFF2-40B4-BE49-F238E27FC236}">
                <a16:creationId xmlns:a16="http://schemas.microsoft.com/office/drawing/2014/main" id="{498EC7A4-6378-1993-1099-D6F404681E75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ABE84A62-0722-9D78-1921-C3047C2DDA9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87375" y="2512303"/>
            <a:ext cx="5400675" cy="2018631"/>
          </a:xfrm>
        </p:spPr>
        <p:txBody>
          <a:bodyPr/>
          <a:lstStyle/>
          <a:p>
            <a:endParaRPr lang="ru-RU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CE1A5A4C-5CDE-A762-81D1-6D56473E13C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216141" y="2512303"/>
            <a:ext cx="5400675" cy="201863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086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ImageColumns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C7CD62-8D09-0226-160C-11D634FD678E}"/>
              </a:ext>
            </a:extLst>
          </p:cNvPr>
          <p:cNvSpPr/>
          <p:nvPr userDrawn="1"/>
        </p:nvSpPr>
        <p:spPr>
          <a:xfrm>
            <a:off x="0" y="1"/>
            <a:ext cx="12192000" cy="2296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5466797"/>
            <a:ext cx="3529014" cy="807003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4331197" y="5466796"/>
            <a:ext cx="3528000" cy="8064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4775340"/>
            <a:ext cx="3529014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4775340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4331713" y="4775340"/>
            <a:ext cx="3528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4331713" y="4775340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8079603" y="5466796"/>
            <a:ext cx="3528000" cy="8064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8080119" y="4775340"/>
            <a:ext cx="3528000" cy="663053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0E3F10-61E3-8FBE-2C56-5FD94ADBEBCF}"/>
              </a:ext>
            </a:extLst>
          </p:cNvPr>
          <p:cNvCxnSpPr>
            <a:cxnSpLocks/>
          </p:cNvCxnSpPr>
          <p:nvPr userDrawn="1"/>
        </p:nvCxnSpPr>
        <p:spPr>
          <a:xfrm flipH="1">
            <a:off x="8080119" y="4775340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Ellipse">
            <a:extLst>
              <a:ext uri="{FF2B5EF4-FFF2-40B4-BE49-F238E27FC236}">
                <a16:creationId xmlns:a16="http://schemas.microsoft.com/office/drawing/2014/main" id="{F5354BFA-EF66-D2CF-B524-524F9939956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20D941B3-64DE-1115-10C2-00321BC4A418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Ellipse">
            <a:extLst>
              <a:ext uri="{FF2B5EF4-FFF2-40B4-BE49-F238E27FC236}">
                <a16:creationId xmlns:a16="http://schemas.microsoft.com/office/drawing/2014/main" id="{808CC4CE-C143-F86E-A2B2-66712309A84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D043079D-FAF0-50F1-531F-6CB6247620EE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C6491569-827E-2C28-9B1D-41881721679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7377" y="1304925"/>
            <a:ext cx="11020225" cy="991380"/>
          </a:xfrm>
          <a:prstGeom prst="rect">
            <a:avLst/>
          </a:prstGeom>
        </p:spPr>
        <p:txBody>
          <a:bodyPr vert="horz" wrap="square" lIns="0" tIns="0" rIns="360000" bIns="36000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95AF673-BBC1-106C-3F58-6D7E081F87B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87375" y="2512303"/>
            <a:ext cx="3529013" cy="2018631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15320B81-7F3F-1425-243D-F27347FCF07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331713" y="2512303"/>
            <a:ext cx="3529013" cy="2018631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ABAA20E3-46D3-8FAF-CDE5-8CAA026C852E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080119" y="2512303"/>
            <a:ext cx="3529013" cy="201863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913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ossary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1437C87-0515-8F9B-3509-CD9412F56782}"/>
              </a:ext>
            </a:extLst>
          </p:cNvPr>
          <p:cNvSpPr/>
          <p:nvPr userDrawn="1"/>
        </p:nvSpPr>
        <p:spPr>
          <a:xfrm>
            <a:off x="6203950" y="2231139"/>
            <a:ext cx="5988050" cy="46268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7" y="1304925"/>
            <a:ext cx="11017248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3111734"/>
            <a:ext cx="5040000" cy="1047068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6564628" y="3111735"/>
            <a:ext cx="5040000" cy="104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2666632"/>
            <a:ext cx="5040000" cy="422405"/>
          </a:xfrm>
        </p:spPr>
        <p:txBody>
          <a:bodyPr wrap="square" lIns="0" tIns="144000" rIns="0" bIns="0" anchor="ctr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0333B1-5AAF-E142-4735-969D0AED620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262853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6"/>
            </p:custDataLst>
          </p:nvPr>
        </p:nvSpPr>
        <p:spPr>
          <a:xfrm>
            <a:off x="6565144" y="2666632"/>
            <a:ext cx="50400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5144" y="262853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Ellipse">
            <a:extLst>
              <a:ext uri="{FF2B5EF4-FFF2-40B4-BE49-F238E27FC236}">
                <a16:creationId xmlns:a16="http://schemas.microsoft.com/office/drawing/2014/main" id="{A18CF4D1-4135-947B-4DAC-90F07B16F375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Ellipse">
            <a:extLst>
              <a:ext uri="{FF2B5EF4-FFF2-40B4-BE49-F238E27FC236}">
                <a16:creationId xmlns:a16="http://schemas.microsoft.com/office/drawing/2014/main" id="{B62BA71D-F59A-C952-7D1B-96AE5B3576FD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Ellipse">
            <a:extLst>
              <a:ext uri="{FF2B5EF4-FFF2-40B4-BE49-F238E27FC236}">
                <a16:creationId xmlns:a16="http://schemas.microsoft.com/office/drawing/2014/main" id="{F7708B9C-7D3C-0C44-EDC7-84C5AC195C1F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Ellipse">
            <a:extLst>
              <a:ext uri="{FF2B5EF4-FFF2-40B4-BE49-F238E27FC236}">
                <a16:creationId xmlns:a16="http://schemas.microsoft.com/office/drawing/2014/main" id="{8D21AF27-9F0E-864E-9711-0C3E51B08D78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5688E40-56B8-EDA4-E29A-01461A88BBCD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7"/>
            </p:custDataLst>
          </p:nvPr>
        </p:nvSpPr>
        <p:spPr>
          <a:xfrm>
            <a:off x="587375" y="5195384"/>
            <a:ext cx="5040000" cy="1047068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67C4CC6-4EB9-FCE4-BE88-5CEBEF0E7988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8"/>
            </p:custDataLst>
          </p:nvPr>
        </p:nvSpPr>
        <p:spPr>
          <a:xfrm>
            <a:off x="6564629" y="5195385"/>
            <a:ext cx="5040000" cy="10476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448355AA-076D-E44B-2C0B-19421AFC8C3F}"/>
              </a:ext>
            </a:extLst>
          </p:cNvPr>
          <p:cNvSpPr>
            <a:spLocks noGrp="1"/>
          </p:cNvSpPr>
          <p:nvPr>
            <p:ph type="body" idx="35" hasCustomPrompt="1"/>
            <p:custDataLst>
              <p:tags r:id="rId9"/>
            </p:custDataLst>
          </p:nvPr>
        </p:nvSpPr>
        <p:spPr>
          <a:xfrm>
            <a:off x="587375" y="4750282"/>
            <a:ext cx="5040000" cy="422405"/>
          </a:xfrm>
        </p:spPr>
        <p:txBody>
          <a:bodyPr wrap="square" lIns="0" tIns="144000" rIns="0" bIns="0" anchor="ctr" anchorCtr="0">
            <a:sp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F49C1D-AAA6-9D6B-5269-64DB5B4942E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5" y="471218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ubtitle Placeholder 4">
            <a:extLst>
              <a:ext uri="{FF2B5EF4-FFF2-40B4-BE49-F238E27FC236}">
                <a16:creationId xmlns:a16="http://schemas.microsoft.com/office/drawing/2014/main" id="{85910884-DE07-C8CA-06FF-E6EF6771C610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10"/>
            </p:custDataLst>
          </p:nvPr>
        </p:nvSpPr>
        <p:spPr>
          <a:xfrm>
            <a:off x="6565145" y="4750282"/>
            <a:ext cx="5040000" cy="422405"/>
          </a:xfrm>
        </p:spPr>
        <p:txBody>
          <a:bodyPr wrap="square" lIns="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EE8A5B-BAAB-35FC-2D76-7E1831C681F4}"/>
              </a:ext>
            </a:extLst>
          </p:cNvPr>
          <p:cNvCxnSpPr>
            <a:cxnSpLocks/>
          </p:cNvCxnSpPr>
          <p:nvPr userDrawn="1"/>
        </p:nvCxnSpPr>
        <p:spPr>
          <a:xfrm flipH="1">
            <a:off x="6565145" y="4712182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5770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Study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FFC0DE-4200-2742-7694-CB78AD60BF5F}"/>
              </a:ext>
            </a:extLst>
          </p:cNvPr>
          <p:cNvSpPr/>
          <p:nvPr userDrawn="1"/>
        </p:nvSpPr>
        <p:spPr>
          <a:xfrm>
            <a:off x="6208643" y="3081054"/>
            <a:ext cx="5395981" cy="37769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9A8C63A7-8E35-42AA-7533-158577302F66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2"/>
            </p:custDataLst>
          </p:nvPr>
        </p:nvSpPr>
        <p:spPr>
          <a:xfrm>
            <a:off x="587374" y="3784086"/>
            <a:ext cx="2592389" cy="2487463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0FACBB-DE9B-280B-732E-D7756D5B64F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3"/>
            </p:custDataLst>
          </p:nvPr>
        </p:nvSpPr>
        <p:spPr>
          <a:xfrm>
            <a:off x="3400743" y="3784085"/>
            <a:ext cx="2592000" cy="2487600"/>
          </a:xfrm>
        </p:spPr>
        <p:txBody>
          <a:bodyPr lIns="0" tIns="108000" rIns="108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endParaRPr lang="ru-RU" dirty="0"/>
          </a:p>
        </p:txBody>
      </p:sp>
      <p:sp>
        <p:nvSpPr>
          <p:cNvPr id="22" name="Subtitle Placeholder 1">
            <a:extLst>
              <a:ext uri="{FF2B5EF4-FFF2-40B4-BE49-F238E27FC236}">
                <a16:creationId xmlns:a16="http://schemas.microsoft.com/office/drawing/2014/main" id="{5C980161-4B4A-2BB0-C8D9-7F18A7AB09A0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4"/>
            </p:custDataLst>
          </p:nvPr>
        </p:nvSpPr>
        <p:spPr>
          <a:xfrm>
            <a:off x="587374" y="3092629"/>
            <a:ext cx="2592389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Subtitle Placeholder 2">
            <a:extLst>
              <a:ext uri="{FF2B5EF4-FFF2-40B4-BE49-F238E27FC236}">
                <a16:creationId xmlns:a16="http://schemas.microsoft.com/office/drawing/2014/main" id="{5FF993D2-07E6-6A8F-B294-035DA2719D34}"/>
              </a:ext>
            </a:extLst>
          </p:cNvPr>
          <p:cNvSpPr>
            <a:spLocks noGrp="1"/>
          </p:cNvSpPr>
          <p:nvPr>
            <p:ph type="body" idx="32" hasCustomPrompt="1"/>
            <p:custDataLst>
              <p:tags r:id="rId5"/>
            </p:custDataLst>
          </p:nvPr>
        </p:nvSpPr>
        <p:spPr>
          <a:xfrm>
            <a:off x="3401259" y="3092629"/>
            <a:ext cx="2592000" cy="663053"/>
          </a:xfrm>
        </p:spPr>
        <p:txBody>
          <a:bodyPr wrap="square" lIns="0" tIns="144000" rIns="108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FA0644-9236-4546-CA90-0E226A5F66C4}"/>
              </a:ext>
            </a:extLst>
          </p:cNvPr>
          <p:cNvCxnSpPr>
            <a:cxnSpLocks/>
          </p:cNvCxnSpPr>
          <p:nvPr userDrawn="1"/>
        </p:nvCxnSpPr>
        <p:spPr>
          <a:xfrm flipH="1">
            <a:off x="3401259" y="309262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346DE-34BE-E33D-42BE-8586A0217170}"/>
              </a:ext>
            </a:extLst>
          </p:cNvPr>
          <p:cNvSpPr>
            <a:spLocks noGrp="1"/>
          </p:cNvSpPr>
          <p:nvPr>
            <p:ph type="body" idx="33" hasCustomPrompt="1"/>
            <p:custDataLst>
              <p:tags r:id="rId6"/>
            </p:custDataLst>
          </p:nvPr>
        </p:nvSpPr>
        <p:spPr>
          <a:xfrm>
            <a:off x="6208643" y="3784085"/>
            <a:ext cx="5395982" cy="2487463"/>
          </a:xfrm>
        </p:spPr>
        <p:txBody>
          <a:bodyPr lIns="360000" tIns="108000" rIns="360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5" name="Subtitle Placeholder 3">
            <a:extLst>
              <a:ext uri="{FF2B5EF4-FFF2-40B4-BE49-F238E27FC236}">
                <a16:creationId xmlns:a16="http://schemas.microsoft.com/office/drawing/2014/main" id="{60C50E0E-9FC3-5445-65B5-612042B4FCA2}"/>
              </a:ext>
            </a:extLst>
          </p:cNvPr>
          <p:cNvSpPr>
            <a:spLocks noGrp="1"/>
          </p:cNvSpPr>
          <p:nvPr>
            <p:ph type="body" idx="34" hasCustomPrompt="1"/>
            <p:custDataLst>
              <p:tags r:id="rId7"/>
            </p:custDataLst>
          </p:nvPr>
        </p:nvSpPr>
        <p:spPr>
          <a:xfrm>
            <a:off x="6209159" y="3092629"/>
            <a:ext cx="5395466" cy="663053"/>
          </a:xfrm>
        </p:spPr>
        <p:txBody>
          <a:bodyPr wrap="square" lIns="360000" tIns="144000" rIns="360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itle Placeholder">
            <a:extLst>
              <a:ext uri="{FF2B5EF4-FFF2-40B4-BE49-F238E27FC236}">
                <a16:creationId xmlns:a16="http://schemas.microsoft.com/office/drawing/2014/main" id="{9E3357E2-6EBD-1EF8-A6F2-B135B35B91D6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7377" y="1304925"/>
            <a:ext cx="11017247" cy="12557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1477C4-A7EA-675F-153F-C65AC0016AB0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092629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Ellipse">
            <a:extLst>
              <a:ext uri="{FF2B5EF4-FFF2-40B4-BE49-F238E27FC236}">
                <a16:creationId xmlns:a16="http://schemas.microsoft.com/office/drawing/2014/main" id="{3D235488-1260-17B6-2946-D2E6C3F277CD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llipse">
            <a:extLst>
              <a:ext uri="{FF2B5EF4-FFF2-40B4-BE49-F238E27FC236}">
                <a16:creationId xmlns:a16="http://schemas.microsoft.com/office/drawing/2014/main" id="{6FF51F08-8CC5-6B7A-E4A8-36E1127143D1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Ellipse">
            <a:extLst>
              <a:ext uri="{FF2B5EF4-FFF2-40B4-BE49-F238E27FC236}">
                <a16:creationId xmlns:a16="http://schemas.microsoft.com/office/drawing/2014/main" id="{D4CFF748-02DF-BB6A-F1FD-9E151F4EE006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Ellipse">
            <a:extLst>
              <a:ext uri="{FF2B5EF4-FFF2-40B4-BE49-F238E27FC236}">
                <a16:creationId xmlns:a16="http://schemas.microsoft.com/office/drawing/2014/main" id="{2D03BBBE-7E2A-4A44-0695-907B88020ACA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7574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foreAfter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D6729D-0205-D8BC-CC22-92DB99A1FA5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 1">
            <a:extLst>
              <a:ext uri="{FF2B5EF4-FFF2-40B4-BE49-F238E27FC236}">
                <a16:creationId xmlns:a16="http://schemas.microsoft.com/office/drawing/2014/main" id="{8D9FEA22-AFCB-A310-E897-7095E020ED09}"/>
              </a:ext>
            </a:extLst>
          </p:cNvPr>
          <p:cNvSpPr>
            <a:spLocks noGrp="1"/>
          </p:cNvSpPr>
          <p:nvPr>
            <p:ph type="body" idx="26" hasCustomPrompt="1"/>
            <p:custDataLst>
              <p:tags r:id="rId2"/>
            </p:custDataLst>
          </p:nvPr>
        </p:nvSpPr>
        <p:spPr>
          <a:xfrm>
            <a:off x="587376" y="3429000"/>
            <a:ext cx="5184674" cy="663053"/>
          </a:xfrm>
        </p:spPr>
        <p:txBody>
          <a:bodyPr wrap="square" lIns="0" tIns="144000" rIns="360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7376" y="1304925"/>
            <a:ext cx="11017249" cy="1255728"/>
          </a:xfrm>
          <a:prstGeom prst="rect">
            <a:avLst/>
          </a:prstGeom>
        </p:spPr>
        <p:txBody>
          <a:bodyPr vert="horz" wrap="square" lIns="0" tIns="0" rIns="360000" bIns="0" rtlCol="0" anchor="t" anchorCtr="0">
            <a:sp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endParaRPr lang="ru-RU" dirty="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1CFECE27-1DD7-CC2D-70C9-2E01D1F7EDC7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4"/>
            </p:custDataLst>
          </p:nvPr>
        </p:nvSpPr>
        <p:spPr>
          <a:xfrm>
            <a:off x="587376" y="4116453"/>
            <a:ext cx="5184674" cy="2153332"/>
          </a:xfrm>
        </p:spPr>
        <p:txBody>
          <a:bodyPr lIns="0" tIns="108000" rIns="360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63DF0-FE8F-0DB4-2328-FEE41C843F51}"/>
              </a:ext>
            </a:extLst>
          </p:cNvPr>
          <p:cNvCxnSpPr>
            <a:cxnSpLocks/>
          </p:cNvCxnSpPr>
          <p:nvPr userDrawn="1"/>
        </p:nvCxnSpPr>
        <p:spPr>
          <a:xfrm flipH="1">
            <a:off x="586860" y="3405338"/>
            <a:ext cx="720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Ellipse">
            <a:extLst>
              <a:ext uri="{FF2B5EF4-FFF2-40B4-BE49-F238E27FC236}">
                <a16:creationId xmlns:a16="http://schemas.microsoft.com/office/drawing/2014/main" id="{6478CE96-D904-6F3A-4B3B-B207703C1E9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36858D5-F0DD-882E-1BF3-09BC2213232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176AF0BB-EC44-8BF8-FA93-25E4AFE3BC6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E33EECD0-4A78-DF33-46F8-397A58640900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ubtitle Placeholder 2">
            <a:extLst>
              <a:ext uri="{FF2B5EF4-FFF2-40B4-BE49-F238E27FC236}">
                <a16:creationId xmlns:a16="http://schemas.microsoft.com/office/drawing/2014/main" id="{4E6E82A3-0894-C7DF-1044-0743EF941E2B}"/>
              </a:ext>
            </a:extLst>
          </p:cNvPr>
          <p:cNvSpPr>
            <a:spLocks noGrp="1"/>
          </p:cNvSpPr>
          <p:nvPr>
            <p:ph type="body" idx="27" hasCustomPrompt="1"/>
            <p:custDataLst>
              <p:tags r:id="rId5"/>
            </p:custDataLst>
          </p:nvPr>
        </p:nvSpPr>
        <p:spPr>
          <a:xfrm>
            <a:off x="6419901" y="3429000"/>
            <a:ext cx="5184674" cy="663053"/>
          </a:xfrm>
        </p:spPr>
        <p:txBody>
          <a:bodyPr wrap="square" lIns="360000" tIns="144000" rIns="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872403E-0A2E-CD0F-4774-49D3E4C52A16}"/>
              </a:ext>
            </a:extLst>
          </p:cNvPr>
          <p:cNvSpPr>
            <a:spLocks noGrp="1"/>
          </p:cNvSpPr>
          <p:nvPr>
            <p:ph type="body" idx="28" hasCustomPrompt="1"/>
            <p:custDataLst>
              <p:tags r:id="rId6"/>
            </p:custDataLst>
          </p:nvPr>
        </p:nvSpPr>
        <p:spPr>
          <a:xfrm>
            <a:off x="6419901" y="4116453"/>
            <a:ext cx="5184674" cy="2153332"/>
          </a:xfrm>
        </p:spPr>
        <p:txBody>
          <a:bodyPr lIns="36000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ru-RU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66C679-4EA5-8572-4C76-8329480B5BE5}"/>
              </a:ext>
            </a:extLst>
          </p:cNvPr>
          <p:cNvCxnSpPr>
            <a:cxnSpLocks/>
          </p:cNvCxnSpPr>
          <p:nvPr userDrawn="1"/>
        </p:nvCxnSpPr>
        <p:spPr>
          <a:xfrm flipH="1">
            <a:off x="6800385" y="3405338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0D56EC-CA56-C95B-1F3E-221BE2A0ED43}"/>
              </a:ext>
            </a:extLst>
          </p:cNvPr>
          <p:cNvGrpSpPr/>
          <p:nvPr userDrawn="1"/>
        </p:nvGrpSpPr>
        <p:grpSpPr>
          <a:xfrm>
            <a:off x="5845370" y="4599884"/>
            <a:ext cx="501261" cy="501261"/>
            <a:chOff x="5845370" y="4599884"/>
            <a:chExt cx="501261" cy="501261"/>
          </a:xfrm>
        </p:grpSpPr>
        <p:sp>
          <p:nvSpPr>
            <p:cNvPr id="17" name="Ellipse">
              <a:extLst>
                <a:ext uri="{FF2B5EF4-FFF2-40B4-BE49-F238E27FC236}">
                  <a16:creationId xmlns:a16="http://schemas.microsoft.com/office/drawing/2014/main" id="{E1E5C7AC-F34D-F010-9032-C3B034A9F84F}"/>
                </a:ext>
              </a:extLst>
            </p:cNvPr>
            <p:cNvSpPr/>
            <p:nvPr userDrawn="1"/>
          </p:nvSpPr>
          <p:spPr>
            <a:xfrm>
              <a:off x="5845370" y="4599884"/>
              <a:ext cx="501261" cy="50126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Graphic 17" descr="Play with solid fill">
              <a:extLst>
                <a:ext uri="{FF2B5EF4-FFF2-40B4-BE49-F238E27FC236}">
                  <a16:creationId xmlns:a16="http://schemas.microsoft.com/office/drawing/2014/main" id="{F486D570-AD0A-D214-B703-8DACF8A2D3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6004706" y="4743980"/>
              <a:ext cx="213068" cy="213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00669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6" name="Ellipse">
            <a:extLst>
              <a:ext uri="{FF2B5EF4-FFF2-40B4-BE49-F238E27FC236}">
                <a16:creationId xmlns:a16="http://schemas.microsoft.com/office/drawing/2014/main" id="{6478CE96-D904-6F3A-4B3B-B207703C1E90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36858D5-F0DD-882E-1BF3-09BC22132326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176AF0BB-EC44-8BF8-FA93-25E4AFE3BC6D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llipse">
            <a:extLst>
              <a:ext uri="{FF2B5EF4-FFF2-40B4-BE49-F238E27FC236}">
                <a16:creationId xmlns:a16="http://schemas.microsoft.com/office/drawing/2014/main" id="{E33EECD0-4A78-DF33-46F8-397A58640900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Graphic 3" descr="Open quotation mark with solid fill">
            <a:extLst>
              <a:ext uri="{FF2B5EF4-FFF2-40B4-BE49-F238E27FC236}">
                <a16:creationId xmlns:a16="http://schemas.microsoft.com/office/drawing/2014/main" id="{0106F341-1F56-B1A5-B1C3-E90E708DD9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6068" y="1412240"/>
            <a:ext cx="1054644" cy="1054644"/>
          </a:xfrm>
          <a:prstGeom prst="rect">
            <a:avLst/>
          </a:prstGeom>
        </p:spPr>
      </p:pic>
      <p:sp>
        <p:nvSpPr>
          <p:cNvPr id="5" name="Title Placeholder">
            <a:extLst>
              <a:ext uri="{FF2B5EF4-FFF2-40B4-BE49-F238E27FC236}">
                <a16:creationId xmlns:a16="http://schemas.microsoft.com/office/drawing/2014/main" id="{E1FE5773-9A62-C22C-94FF-028B5DC335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660101" y="2173272"/>
            <a:ext cx="8871799" cy="251145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lnSpc>
                <a:spcPct val="85000"/>
              </a:lnSpc>
              <a:defRPr sz="4800" b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DFA3B9A-DE85-A17A-6E32-09C528165D1C}"/>
              </a:ext>
            </a:extLst>
          </p:cNvPr>
          <p:cNvSpPr>
            <a:spLocks noGrp="1"/>
          </p:cNvSpPr>
          <p:nvPr>
            <p:ph type="body" idx="27" hasCustomPrompt="1"/>
            <p:custDataLst>
              <p:tags r:id="rId3"/>
            </p:custDataLst>
          </p:nvPr>
        </p:nvSpPr>
        <p:spPr>
          <a:xfrm>
            <a:off x="4116388" y="5548984"/>
            <a:ext cx="3959225" cy="724814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20000"/>
              </a:lnSpc>
              <a:spcBef>
                <a:spcPts val="60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20" name="Graphic 19" descr="Open quotation mark with solid fill">
            <a:extLst>
              <a:ext uri="{FF2B5EF4-FFF2-40B4-BE49-F238E27FC236}">
                <a16:creationId xmlns:a16="http://schemas.microsoft.com/office/drawing/2014/main" id="{0D8E1D0A-1F39-F1FB-7F1A-5E0BCC204D9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10547420" y="4401277"/>
            <a:ext cx="1054644" cy="10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764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rces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DDBFBF-A36D-7DB7-E2E3-4BB852A77C4C}"/>
              </a:ext>
            </a:extLst>
          </p:cNvPr>
          <p:cNvSpPr/>
          <p:nvPr userDrawn="1"/>
        </p:nvSpPr>
        <p:spPr>
          <a:xfrm>
            <a:off x="4116387" y="1304925"/>
            <a:ext cx="8075613" cy="496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Ellipse">
            <a:extLst>
              <a:ext uri="{FF2B5EF4-FFF2-40B4-BE49-F238E27FC236}">
                <a16:creationId xmlns:a16="http://schemas.microsoft.com/office/drawing/2014/main" id="{B3F60231-9D97-1DFE-4E62-3DEE94141707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llipse">
            <a:extLst>
              <a:ext uri="{FF2B5EF4-FFF2-40B4-BE49-F238E27FC236}">
                <a16:creationId xmlns:a16="http://schemas.microsoft.com/office/drawing/2014/main" id="{AC8AA1D0-88EF-C1D2-A68A-A85526A175AE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Ellipse">
            <a:extLst>
              <a:ext uri="{FF2B5EF4-FFF2-40B4-BE49-F238E27FC236}">
                <a16:creationId xmlns:a16="http://schemas.microsoft.com/office/drawing/2014/main" id="{48D968F9-1EE4-7C02-2C03-EE4C38E8FE33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llipse">
            <a:extLst>
              <a:ext uri="{FF2B5EF4-FFF2-40B4-BE49-F238E27FC236}">
                <a16:creationId xmlns:a16="http://schemas.microsoft.com/office/drawing/2014/main" id="{F4BD4535-87B2-CC66-8FA9-1629A5897781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CFFB952-91FD-13CD-2D03-E447ABA2B3B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255137B3-B9B0-FB09-E2A0-0F2819488162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2847128"/>
            <a:ext cx="3529013" cy="1883593"/>
          </a:xfrm>
          <a:prstGeom prst="rect">
            <a:avLst/>
          </a:prstGeom>
        </p:spPr>
        <p:txBody>
          <a:bodyPr vert="horz" wrap="square" lIns="0" tIns="0" rIns="360000" bIns="0" rtlCol="0" anchor="ctr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F870CD-BE5E-ED94-F6A5-AB67B2BCCD0D}"/>
              </a:ext>
            </a:extLst>
          </p:cNvPr>
          <p:cNvSpPr>
            <a:spLocks noGrp="1"/>
          </p:cNvSpPr>
          <p:nvPr>
            <p:ph type="body" sz="quarter" idx="24"/>
            <p:custDataLst>
              <p:tags r:id="rId3"/>
            </p:custDataLst>
          </p:nvPr>
        </p:nvSpPr>
        <p:spPr>
          <a:xfrm>
            <a:off x="4332625" y="1520924"/>
            <a:ext cx="7272000" cy="4752000"/>
          </a:xfrm>
        </p:spPr>
        <p:txBody>
          <a:bodyPr lIns="216000" tIns="216000" rIns="0" bIns="216000" anchor="ctr" anchorCtr="0">
            <a:noAutofit/>
          </a:bodyPr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300"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300"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300"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300"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2372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5V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04925"/>
            <a:ext cx="11017249" cy="12557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E37506F1-5AC6-CE06-7A90-693063A5232E}"/>
              </a:ext>
            </a:extLst>
          </p:cNvPr>
          <p:cNvSpPr>
            <a:spLocks noGrp="1"/>
          </p:cNvSpPr>
          <p:nvPr>
            <p:ph type="body" idx="25" hasCustomPrompt="1"/>
            <p:custDataLst>
              <p:tags r:id="rId3"/>
            </p:custDataLst>
          </p:nvPr>
        </p:nvSpPr>
        <p:spPr>
          <a:xfrm>
            <a:off x="587374" y="4030313"/>
            <a:ext cx="2016000" cy="2247397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A0CEA808-1451-3CCA-FE09-7A09D2FFCD1E}"/>
              </a:ext>
            </a:extLst>
          </p:cNvPr>
          <p:cNvSpPr>
            <a:spLocks noGrp="1"/>
          </p:cNvSpPr>
          <p:nvPr>
            <p:ph type="body" idx="29" hasCustomPrompt="1"/>
            <p:custDataLst>
              <p:tags r:id="rId4"/>
            </p:custDataLst>
          </p:nvPr>
        </p:nvSpPr>
        <p:spPr>
          <a:xfrm>
            <a:off x="2836747" y="4030313"/>
            <a:ext cx="2016000" cy="224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9" name="Subtitle Placeholder">
            <a:extLst>
              <a:ext uri="{FF2B5EF4-FFF2-40B4-BE49-F238E27FC236}">
                <a16:creationId xmlns:a16="http://schemas.microsoft.com/office/drawing/2014/main" id="{E441AAD9-1923-AA16-DA14-24F25B80F04B}"/>
              </a:ext>
            </a:extLst>
          </p:cNvPr>
          <p:cNvSpPr>
            <a:spLocks noGrp="1"/>
          </p:cNvSpPr>
          <p:nvPr>
            <p:ph type="body" idx="31" hasCustomPrompt="1"/>
            <p:custDataLst>
              <p:tags r:id="rId5"/>
            </p:custDataLst>
          </p:nvPr>
        </p:nvSpPr>
        <p:spPr>
          <a:xfrm>
            <a:off x="587374" y="3301348"/>
            <a:ext cx="2016000" cy="699404"/>
          </a:xfrm>
        </p:spPr>
        <p:txBody>
          <a:bodyPr wrap="square" lIns="0" tIns="14400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DB20150E-F1B1-6862-833F-1B47604459D3}"/>
              </a:ext>
            </a:extLst>
          </p:cNvPr>
          <p:cNvSpPr>
            <a:spLocks noGrp="1"/>
          </p:cNvSpPr>
          <p:nvPr>
            <p:ph type="body" idx="36" hasCustomPrompt="1"/>
            <p:custDataLst>
              <p:tags r:id="rId6"/>
            </p:custDataLst>
          </p:nvPr>
        </p:nvSpPr>
        <p:spPr>
          <a:xfrm>
            <a:off x="2836747" y="3301348"/>
            <a:ext cx="2016000" cy="699404"/>
          </a:xfrm>
        </p:spPr>
        <p:txBody>
          <a:bodyPr wrap="square" lIns="0" tIns="14400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80711496-43E6-9FC0-2547-4400FAC1B1A0}"/>
              </a:ext>
            </a:extLst>
          </p:cNvPr>
          <p:cNvSpPr>
            <a:spLocks noGrp="1"/>
          </p:cNvSpPr>
          <p:nvPr>
            <p:ph type="body" idx="39" hasCustomPrompt="1"/>
            <p:custDataLst>
              <p:tags r:id="rId7"/>
            </p:custDataLst>
          </p:nvPr>
        </p:nvSpPr>
        <p:spPr>
          <a:xfrm>
            <a:off x="5086120" y="4030313"/>
            <a:ext cx="2016000" cy="224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br>
              <a:rPr lang="en-US"/>
            </a:br>
            <a:endParaRPr lang="ru-RU" dirty="0"/>
          </a:p>
        </p:txBody>
      </p:sp>
      <p:sp>
        <p:nvSpPr>
          <p:cNvPr id="12" name="Subtitle Placeholder">
            <a:extLst>
              <a:ext uri="{FF2B5EF4-FFF2-40B4-BE49-F238E27FC236}">
                <a16:creationId xmlns:a16="http://schemas.microsoft.com/office/drawing/2014/main" id="{CFC70690-7AF3-31D2-C578-D4606F538A3F}"/>
              </a:ext>
            </a:extLst>
          </p:cNvPr>
          <p:cNvSpPr>
            <a:spLocks noGrp="1"/>
          </p:cNvSpPr>
          <p:nvPr>
            <p:ph type="body" idx="40" hasCustomPrompt="1"/>
            <p:custDataLst>
              <p:tags r:id="rId8"/>
            </p:custDataLst>
          </p:nvPr>
        </p:nvSpPr>
        <p:spPr>
          <a:xfrm>
            <a:off x="5086120" y="3301348"/>
            <a:ext cx="2016000" cy="699404"/>
          </a:xfrm>
        </p:spPr>
        <p:txBody>
          <a:bodyPr wrap="square" lIns="0" tIns="14400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FCCEEDC5-9D03-EE72-8E04-2CAAFF782389}"/>
              </a:ext>
            </a:extLst>
          </p:cNvPr>
          <p:cNvSpPr>
            <a:spLocks noGrp="1"/>
          </p:cNvSpPr>
          <p:nvPr>
            <p:ph type="body" idx="45" hasCustomPrompt="1"/>
            <p:custDataLst>
              <p:tags r:id="rId9"/>
            </p:custDataLst>
          </p:nvPr>
        </p:nvSpPr>
        <p:spPr>
          <a:xfrm>
            <a:off x="7335493" y="4029513"/>
            <a:ext cx="2016000" cy="2246400"/>
          </a:xfrm>
        </p:spPr>
        <p:txBody>
          <a:bodyPr lIns="0" tIns="108000" rIns="7200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5" name="Subtitle Placeholder">
            <a:extLst>
              <a:ext uri="{FF2B5EF4-FFF2-40B4-BE49-F238E27FC236}">
                <a16:creationId xmlns:a16="http://schemas.microsoft.com/office/drawing/2014/main" id="{3872F6A2-0355-178E-18F0-F03A1B267813}"/>
              </a:ext>
            </a:extLst>
          </p:cNvPr>
          <p:cNvSpPr>
            <a:spLocks noGrp="1"/>
          </p:cNvSpPr>
          <p:nvPr>
            <p:ph type="body" idx="46" hasCustomPrompt="1"/>
            <p:custDataLst>
              <p:tags r:id="rId10"/>
            </p:custDataLst>
          </p:nvPr>
        </p:nvSpPr>
        <p:spPr>
          <a:xfrm>
            <a:off x="7335493" y="3301348"/>
            <a:ext cx="2016000" cy="699404"/>
          </a:xfrm>
        </p:spPr>
        <p:txBody>
          <a:bodyPr wrap="square" lIns="0" tIns="14400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sp>
        <p:nvSpPr>
          <p:cNvPr id="35" name="Text Placeholder">
            <a:extLst>
              <a:ext uri="{FF2B5EF4-FFF2-40B4-BE49-F238E27FC236}">
                <a16:creationId xmlns:a16="http://schemas.microsoft.com/office/drawing/2014/main" id="{6706F182-7111-5D39-B84E-1E493CD9AED9}"/>
              </a:ext>
            </a:extLst>
          </p:cNvPr>
          <p:cNvSpPr>
            <a:spLocks noGrp="1"/>
          </p:cNvSpPr>
          <p:nvPr>
            <p:ph type="body" idx="48" hasCustomPrompt="1"/>
            <p:custDataLst>
              <p:tags r:id="rId11"/>
            </p:custDataLst>
          </p:nvPr>
        </p:nvSpPr>
        <p:spPr>
          <a:xfrm>
            <a:off x="9584351" y="4029979"/>
            <a:ext cx="2016000" cy="2246400"/>
          </a:xfrm>
        </p:spPr>
        <p:txBody>
          <a:bodyPr lIns="0" tIns="10800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3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6" name="Subtitle Placeholder">
            <a:extLst>
              <a:ext uri="{FF2B5EF4-FFF2-40B4-BE49-F238E27FC236}">
                <a16:creationId xmlns:a16="http://schemas.microsoft.com/office/drawing/2014/main" id="{FBD1C0D4-1E94-70CA-C4BB-10B19C976ABD}"/>
              </a:ext>
            </a:extLst>
          </p:cNvPr>
          <p:cNvSpPr>
            <a:spLocks noGrp="1"/>
          </p:cNvSpPr>
          <p:nvPr>
            <p:ph type="body" idx="49" hasCustomPrompt="1"/>
            <p:custDataLst>
              <p:tags r:id="rId12"/>
            </p:custDataLst>
          </p:nvPr>
        </p:nvSpPr>
        <p:spPr>
          <a:xfrm>
            <a:off x="9584867" y="3301814"/>
            <a:ext cx="2016000" cy="699404"/>
          </a:xfrm>
        </p:spPr>
        <p:txBody>
          <a:bodyPr wrap="square" lIns="0" tIns="144000" rIns="72000" bIns="0" anchor="ctr" anchorCtr="0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 spc="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add text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B01060-7F4A-A825-703E-1C4484E9F1D6}"/>
              </a:ext>
            </a:extLst>
          </p:cNvPr>
          <p:cNvCxnSpPr>
            <a:cxnSpLocks/>
          </p:cNvCxnSpPr>
          <p:nvPr userDrawn="1"/>
        </p:nvCxnSpPr>
        <p:spPr>
          <a:xfrm flipH="1">
            <a:off x="2836747" y="3237395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7A1BAA-1084-D5FA-E070-CC41DEC9897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86120" y="3237395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51B4EA-95E3-0E4E-375A-8E2A796C3F58}"/>
              </a:ext>
            </a:extLst>
          </p:cNvPr>
          <p:cNvCxnSpPr>
            <a:cxnSpLocks/>
          </p:cNvCxnSpPr>
          <p:nvPr userDrawn="1"/>
        </p:nvCxnSpPr>
        <p:spPr>
          <a:xfrm flipH="1">
            <a:off x="587374" y="3237395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FF0FD1-01A7-C695-3ECA-DE62EE019E68}"/>
              </a:ext>
            </a:extLst>
          </p:cNvPr>
          <p:cNvCxnSpPr>
            <a:cxnSpLocks/>
          </p:cNvCxnSpPr>
          <p:nvPr userDrawn="1"/>
        </p:nvCxnSpPr>
        <p:spPr>
          <a:xfrm flipH="1">
            <a:off x="7335493" y="3237395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EBD72D-4052-BE6A-D955-1775E7E2407F}"/>
              </a:ext>
            </a:extLst>
          </p:cNvPr>
          <p:cNvCxnSpPr>
            <a:cxnSpLocks/>
          </p:cNvCxnSpPr>
          <p:nvPr userDrawn="1"/>
        </p:nvCxnSpPr>
        <p:spPr>
          <a:xfrm flipH="1">
            <a:off x="9584867" y="3237395"/>
            <a:ext cx="720000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8710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65F4140-01A9-CA27-95B0-9995EFE83268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7375" y="1334799"/>
            <a:ext cx="11017250" cy="62786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>
              <a:lnSpc>
                <a:spcPct val="85000"/>
              </a:lnSpc>
              <a:defRPr sz="4800" b="0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8373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82829F43-02C9-D468-DF53-615E034F1B0B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 lIns="0" tIns="0" rIns="0" bIns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>
                    <a:alpha val="40000"/>
                  </a:schemeClr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  <a:endParaRPr lang="ru-RU" dirty="0"/>
          </a:p>
        </p:txBody>
      </p:sp>
      <p:sp>
        <p:nvSpPr>
          <p:cNvPr id="37" name="Ellipse">
            <a:extLst>
              <a:ext uri="{FF2B5EF4-FFF2-40B4-BE49-F238E27FC236}">
                <a16:creationId xmlns:a16="http://schemas.microsoft.com/office/drawing/2014/main" id="{C9E48B8D-8A59-014C-06EC-4B0A85CD61DA}"/>
              </a:ext>
            </a:extLst>
          </p:cNvPr>
          <p:cNvSpPr/>
          <p:nvPr userDrawn="1"/>
        </p:nvSpPr>
        <p:spPr>
          <a:xfrm rot="5400000">
            <a:off x="590748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llipse">
            <a:extLst>
              <a:ext uri="{FF2B5EF4-FFF2-40B4-BE49-F238E27FC236}">
                <a16:creationId xmlns:a16="http://schemas.microsoft.com/office/drawing/2014/main" id="{BDCC8FC9-09F0-5CA2-5EC9-0BA8E978B6FA}"/>
              </a:ext>
            </a:extLst>
          </p:cNvPr>
          <p:cNvSpPr/>
          <p:nvPr userDrawn="1"/>
        </p:nvSpPr>
        <p:spPr>
          <a:xfrm rot="5400000">
            <a:off x="936570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Ellipse">
            <a:extLst>
              <a:ext uri="{FF2B5EF4-FFF2-40B4-BE49-F238E27FC236}">
                <a16:creationId xmlns:a16="http://schemas.microsoft.com/office/drawing/2014/main" id="{BE07B2FD-AFCC-6464-DDB9-DC6422A75180}"/>
              </a:ext>
            </a:extLst>
          </p:cNvPr>
          <p:cNvSpPr/>
          <p:nvPr userDrawn="1"/>
        </p:nvSpPr>
        <p:spPr>
          <a:xfrm rot="5400000">
            <a:off x="763659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Ellipse">
            <a:extLst>
              <a:ext uri="{FF2B5EF4-FFF2-40B4-BE49-F238E27FC236}">
                <a16:creationId xmlns:a16="http://schemas.microsoft.com/office/drawing/2014/main" id="{FDCB5D21-FE3C-4806-C991-64B992AC6C0D}"/>
              </a:ext>
            </a:extLst>
          </p:cNvPr>
          <p:cNvSpPr/>
          <p:nvPr userDrawn="1"/>
        </p:nvSpPr>
        <p:spPr>
          <a:xfrm rot="5400000">
            <a:off x="1109481" y="615015"/>
            <a:ext cx="72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796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6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66" Type="http://schemas.openxmlformats.org/officeDocument/2006/relationships/tags" Target="../tags/tag2.xml"/><Relationship Id="rId5" Type="http://schemas.openxmlformats.org/officeDocument/2006/relationships/slideLayout" Target="../slideLayouts/slideLayout16.xml"/><Relationship Id="rId61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64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6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slideLayout" Target="../slideLayouts/slideLayout71.xml"/><Relationship Id="rId65" Type="http://schemas.openxmlformats.org/officeDocument/2006/relationships/tags" Target="../tags/tag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9BC5A-3D7F-55CE-ADA5-C75F93CC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455FAE-E6D7-1F1C-A500-956F6BD9C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D0FF1-5B31-D832-E3D6-D1F4126F3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3C4C20-66CC-4B44-ADE2-7ED3B0F0EC8D}" type="datetimeFigureOut">
              <a:rPr lang="ru-RU" smtClean="0"/>
              <a:t>23.11.2025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ACC419-2455-D6B6-6C65-7EE5A60B1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87D53-F9BD-105F-0213-89DEA32C8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041541-12AB-4F1C-93A0-37BC1CADD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248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DBC626-9493-4173-4785-B4E4251F3E76}"/>
              </a:ext>
            </a:extLst>
          </p:cNvPr>
          <p:cNvSpPr>
            <a:spLocks noGrp="1"/>
          </p:cNvSpPr>
          <p:nvPr>
            <p:ph type="title"/>
            <p:custDataLst>
              <p:tags r:id="rId65"/>
            </p:custDataLst>
          </p:nvPr>
        </p:nvSpPr>
        <p:spPr>
          <a:xfrm>
            <a:off x="597207" y="584799"/>
            <a:ext cx="11007418" cy="7201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C0C7E-C392-88D5-6F37-5427AF82E737}"/>
              </a:ext>
            </a:extLst>
          </p:cNvPr>
          <p:cNvSpPr>
            <a:spLocks noGrp="1"/>
          </p:cNvSpPr>
          <p:nvPr>
            <p:ph type="body" idx="1"/>
            <p:custDataLst>
              <p:tags r:id="rId66"/>
            </p:custDataLst>
          </p:nvPr>
        </p:nvSpPr>
        <p:spPr>
          <a:xfrm>
            <a:off x="597207" y="1825625"/>
            <a:ext cx="110074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4550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1" r:id="rId2"/>
    <p:sldLayoutId id="2147484054" r:id="rId3"/>
    <p:sldLayoutId id="2147484060" r:id="rId4"/>
    <p:sldLayoutId id="2147484059" r:id="rId5"/>
    <p:sldLayoutId id="2147484058" r:id="rId6"/>
    <p:sldLayoutId id="2147484072" r:id="rId7"/>
    <p:sldLayoutId id="2147484065" r:id="rId8"/>
    <p:sldLayoutId id="2147484120" r:id="rId9"/>
    <p:sldLayoutId id="2147484071" r:id="rId10"/>
    <p:sldLayoutId id="2147484074" r:id="rId11"/>
    <p:sldLayoutId id="2147484068" r:id="rId12"/>
    <p:sldLayoutId id="2147484075" r:id="rId13"/>
    <p:sldLayoutId id="2147484076" r:id="rId14"/>
    <p:sldLayoutId id="2147484077" r:id="rId15"/>
    <p:sldLayoutId id="2147484078" r:id="rId16"/>
    <p:sldLayoutId id="2147484079" r:id="rId17"/>
    <p:sldLayoutId id="2147484081" r:id="rId18"/>
    <p:sldLayoutId id="2147484083" r:id="rId19"/>
    <p:sldLayoutId id="2147484139" r:id="rId20"/>
    <p:sldLayoutId id="2147484086" r:id="rId21"/>
    <p:sldLayoutId id="2147484087" r:id="rId22"/>
    <p:sldLayoutId id="2147484140" r:id="rId23"/>
    <p:sldLayoutId id="2147484141" r:id="rId24"/>
    <p:sldLayoutId id="2147484149" r:id="rId25"/>
    <p:sldLayoutId id="2147484150" r:id="rId26"/>
    <p:sldLayoutId id="2147484151" r:id="rId27"/>
    <p:sldLayoutId id="2147484145" r:id="rId28"/>
    <p:sldLayoutId id="2147484146" r:id="rId29"/>
    <p:sldLayoutId id="2147484147" r:id="rId30"/>
    <p:sldLayoutId id="2147484148" r:id="rId31"/>
    <p:sldLayoutId id="2147484101" r:id="rId32"/>
    <p:sldLayoutId id="2147484102" r:id="rId33"/>
    <p:sldLayoutId id="2147484103" r:id="rId34"/>
    <p:sldLayoutId id="2147484104" r:id="rId35"/>
    <p:sldLayoutId id="2147484097" r:id="rId36"/>
    <p:sldLayoutId id="2147484098" r:id="rId37"/>
    <p:sldLayoutId id="2147484099" r:id="rId38"/>
    <p:sldLayoutId id="2147484100" r:id="rId39"/>
    <p:sldLayoutId id="2147484106" r:id="rId40"/>
    <p:sldLayoutId id="2147484105" r:id="rId41"/>
    <p:sldLayoutId id="2147484109" r:id="rId42"/>
    <p:sldLayoutId id="2147484107" r:id="rId43"/>
    <p:sldLayoutId id="2147484108" r:id="rId44"/>
    <p:sldLayoutId id="2147484110" r:id="rId45"/>
    <p:sldLayoutId id="2147484111" r:id="rId46"/>
    <p:sldLayoutId id="2147484112" r:id="rId47"/>
    <p:sldLayoutId id="2147484113" r:id="rId48"/>
    <p:sldLayoutId id="2147484114" r:id="rId49"/>
    <p:sldLayoutId id="2147484115" r:id="rId50"/>
    <p:sldLayoutId id="2147484116" r:id="rId51"/>
    <p:sldLayoutId id="2147484117" r:id="rId52"/>
    <p:sldLayoutId id="2147484121" r:id="rId53"/>
    <p:sldLayoutId id="2147484131" r:id="rId54"/>
    <p:sldLayoutId id="2147484132" r:id="rId55"/>
    <p:sldLayoutId id="2147484133" r:id="rId56"/>
    <p:sldLayoutId id="2147484134" r:id="rId57"/>
    <p:sldLayoutId id="2147484135" r:id="rId58"/>
    <p:sldLayoutId id="2147484136" r:id="rId59"/>
    <p:sldLayoutId id="2147484137" r:id="rId60"/>
    <p:sldLayoutId id="2147484138" r:id="rId61"/>
    <p:sldLayoutId id="2147484118" r:id="rId62"/>
    <p:sldLayoutId id="2147484119" r:id="rId63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70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orient="horz" pos="368" userDrawn="1">
          <p15:clr>
            <a:srgbClr val="F26B43"/>
          </p15:clr>
        </p15:guide>
        <p15:guide id="6" orient="horz" pos="3952" userDrawn="1">
          <p15:clr>
            <a:srgbClr val="F26B43"/>
          </p15:clr>
        </p15:guide>
        <p15:guide id="12" pos="2003" userDrawn="1">
          <p15:clr>
            <a:srgbClr val="A4A3A4"/>
          </p15:clr>
        </p15:guide>
        <p15:guide id="13" pos="2139" userDrawn="1">
          <p15:clr>
            <a:srgbClr val="A4A3A4"/>
          </p15:clr>
        </p15:guide>
        <p15:guide id="14" pos="5541" userDrawn="1">
          <p15:clr>
            <a:srgbClr val="A4A3A4"/>
          </p15:clr>
        </p15:guide>
        <p15:guide id="15" pos="5677" userDrawn="1">
          <p15:clr>
            <a:srgbClr val="A4A3A4"/>
          </p15:clr>
        </p15:guide>
        <p15:guide id="16" pos="3772" userDrawn="1">
          <p15:clr>
            <a:srgbClr val="A4A3A4"/>
          </p15:clr>
        </p15:guide>
        <p15:guide id="17" pos="3908" userDrawn="1">
          <p15:clr>
            <a:srgbClr val="A4A3A4"/>
          </p15:clr>
        </p15:guide>
        <p15:guide id="18" pos="2593" userDrawn="1">
          <p15:clr>
            <a:srgbClr val="9FCC3B"/>
          </p15:clr>
        </p15:guide>
        <p15:guide id="19" pos="2729" userDrawn="1">
          <p15:clr>
            <a:srgbClr val="9FCC3B"/>
          </p15:clr>
        </p15:guide>
        <p15:guide id="20" pos="4951" userDrawn="1">
          <p15:clr>
            <a:srgbClr val="9FCC3B"/>
          </p15:clr>
        </p15:guide>
        <p15:guide id="21" pos="5087" userDrawn="1">
          <p15:clr>
            <a:srgbClr val="9FCC3B"/>
          </p15:clr>
        </p15:guide>
        <p15:guide id="22" orient="horz" pos="8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477.xml"/><Relationship Id="rId7" Type="http://schemas.openxmlformats.org/officeDocument/2006/relationships/image" Target="../media/image24.png"/><Relationship Id="rId2" Type="http://schemas.openxmlformats.org/officeDocument/2006/relationships/tags" Target="../tags/tag476.xml"/><Relationship Id="rId1" Type="http://schemas.openxmlformats.org/officeDocument/2006/relationships/tags" Target="../tags/tag475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47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3" Type="http://schemas.openxmlformats.org/officeDocument/2006/relationships/tags" Target="../tags/tag481.xml"/><Relationship Id="rId7" Type="http://schemas.openxmlformats.org/officeDocument/2006/relationships/tags" Target="../tags/tag485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slideLayout" Target="../slideLayouts/slideLayout27.xml"/><Relationship Id="rId5" Type="http://schemas.openxmlformats.org/officeDocument/2006/relationships/tags" Target="../tags/tag483.xml"/><Relationship Id="rId10" Type="http://schemas.openxmlformats.org/officeDocument/2006/relationships/tags" Target="../tags/tag488.xml"/><Relationship Id="rId4" Type="http://schemas.openxmlformats.org/officeDocument/2006/relationships/tags" Target="../tags/tag482.xml"/><Relationship Id="rId9" Type="http://schemas.openxmlformats.org/officeDocument/2006/relationships/tags" Target="../tags/tag48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91.xml"/><Relationship Id="rId7" Type="http://schemas.openxmlformats.org/officeDocument/2006/relationships/slideLayout" Target="../slideLayouts/slideLayout27.xml"/><Relationship Id="rId2" Type="http://schemas.openxmlformats.org/officeDocument/2006/relationships/tags" Target="../tags/tag490.xml"/><Relationship Id="rId1" Type="http://schemas.openxmlformats.org/officeDocument/2006/relationships/tags" Target="../tags/tag489.xml"/><Relationship Id="rId6" Type="http://schemas.openxmlformats.org/officeDocument/2006/relationships/tags" Target="../tags/tag494.xml"/><Relationship Id="rId5" Type="http://schemas.openxmlformats.org/officeDocument/2006/relationships/tags" Target="../tags/tag493.xml"/><Relationship Id="rId4" Type="http://schemas.openxmlformats.org/officeDocument/2006/relationships/tags" Target="../tags/tag49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3" Type="http://schemas.openxmlformats.org/officeDocument/2006/relationships/tags" Target="../tags/tag497.xml"/><Relationship Id="rId7" Type="http://schemas.openxmlformats.org/officeDocument/2006/relationships/tags" Target="../tags/tag501.xml"/><Relationship Id="rId2" Type="http://schemas.openxmlformats.org/officeDocument/2006/relationships/tags" Target="../tags/tag496.xml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5" Type="http://schemas.openxmlformats.org/officeDocument/2006/relationships/tags" Target="../tags/tag499.xml"/><Relationship Id="rId4" Type="http://schemas.openxmlformats.org/officeDocument/2006/relationships/tags" Target="../tags/tag498.xml"/><Relationship Id="rId9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DFCAB76-6D98-7A0F-FB06-AD2392CFD2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170" y="2220621"/>
            <a:ext cx="3085124" cy="3085124"/>
          </a:xfrm>
          <a:prstGeom prst="rect">
            <a:avLst/>
          </a:prstGeom>
        </p:spPr>
      </p:pic>
      <p:sp>
        <p:nvSpPr>
          <p:cNvPr id="3" name="Footer">
            <a:extLst>
              <a:ext uri="{FF2B5EF4-FFF2-40B4-BE49-F238E27FC236}">
                <a16:creationId xmlns:a16="http://schemas.microsoft.com/office/drawing/2014/main" id="{E59B9C68-56BF-5CB0-4987-4E075F212829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1"/>
            </p:custDataLst>
          </p:nvPr>
        </p:nvSpPr>
        <p:spPr>
          <a:xfrm>
            <a:off x="1362443" y="566302"/>
            <a:ext cx="7129804" cy="369332"/>
          </a:xfrm>
        </p:spPr>
        <p:txBody>
          <a:bodyPr/>
          <a:lstStyle/>
          <a:p>
            <a:r>
              <a:rPr lang="ru-RU" dirty="0"/>
              <a:t>ВСЕРОССИЙСКИЙ ПРАКТИЧЕСКИЙ СЕМИНАР «ПЕРЕЗАГРУЗКА ЖКХ ПРОИЗВОДИТЕЛЬНОСТЬ ТРУДА КАК ГЛАВНЫЙ ФАКТОР РАЗВИТИЯ» </a:t>
            </a:r>
          </a:p>
        </p:txBody>
      </p:sp>
      <p:sp>
        <p:nvSpPr>
          <p:cNvPr id="4" name="Subtitle Placeholder">
            <a:extLst>
              <a:ext uri="{FF2B5EF4-FFF2-40B4-BE49-F238E27FC236}">
                <a16:creationId xmlns:a16="http://schemas.microsoft.com/office/drawing/2014/main" id="{9A0F90E8-B8DE-59CC-1565-459A491E613F}"/>
              </a:ext>
            </a:extLst>
          </p:cNvPr>
          <p:cNvSpPr>
            <a:spLocks noGrp="1"/>
          </p:cNvSpPr>
          <p:nvPr>
            <p:ph type="body" idx="26"/>
            <p:custDataLst>
              <p:tags r:id="rId2"/>
            </p:custDataLst>
          </p:nvPr>
        </p:nvSpPr>
        <p:spPr>
          <a:xfrm>
            <a:off x="705391" y="4674417"/>
            <a:ext cx="4448973" cy="1471511"/>
          </a:xfrm>
        </p:spPr>
        <p:txBody>
          <a:bodyPr/>
          <a:lstStyle/>
          <a:p>
            <a:r>
              <a:rPr lang="ru-RU" sz="1400" b="1" dirty="0"/>
              <a:t>Радько Алексей Викторович</a:t>
            </a:r>
            <a:r>
              <a:rPr lang="ru-RU" sz="1400" dirty="0"/>
              <a:t> – заместитель директора департамента развития жилищно-коммунального хозяйства Минстроя России</a:t>
            </a:r>
            <a:endParaRPr lang="en-US" sz="1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7F3948-18C3-94C4-1131-84A0F549B48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705391" y="1552255"/>
            <a:ext cx="8201779" cy="2247108"/>
          </a:xfrm>
        </p:spPr>
        <p:txBody>
          <a:bodyPr/>
          <a:lstStyle/>
          <a:p>
            <a:r>
              <a:rPr lang="ru-RU" sz="3600" dirty="0"/>
              <a:t>ПРОИЗВОДИТЕЛЬНОСТЬ ТРУДА: СТРАТЕГИЧЕСКИЙ ПРИОРИТЕТ РАЗВИТИЯ ЭКОНОМИКИ </a:t>
            </a:r>
            <a:br>
              <a:rPr lang="ru-RU" sz="3600" dirty="0"/>
            </a:br>
            <a:r>
              <a:rPr lang="ru-RU" sz="3600" dirty="0"/>
              <a:t>И МОДЕРНИЗАЦИИ ЖКХ</a:t>
            </a:r>
            <a:endParaRPr lang="en-US" sz="3600" dirty="0"/>
          </a:p>
        </p:txBody>
      </p:sp>
      <p:pic>
        <p:nvPicPr>
          <p:cNvPr id="13" name="Рисунок 12" descr="Изображение выглядит как текст, логотип, Шрифт, Торговая мар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5971B0-7B82-0923-581B-43343D954B4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1433" t="1981" r="17889" b="60391"/>
          <a:stretch>
            <a:fillRect/>
          </a:stretch>
        </p:blipFill>
        <p:spPr>
          <a:xfrm>
            <a:off x="10036400" y="110232"/>
            <a:ext cx="1586314" cy="825402"/>
          </a:xfrm>
          <a:prstGeom prst="rect">
            <a:avLst/>
          </a:prstGeom>
        </p:spPr>
      </p:pic>
      <p:sp>
        <p:nvSpPr>
          <p:cNvPr id="21" name="Footer">
            <a:extLst>
              <a:ext uri="{FF2B5EF4-FFF2-40B4-BE49-F238E27FC236}">
                <a16:creationId xmlns:a16="http://schemas.microsoft.com/office/drawing/2014/main" id="{5AD236E1-62D1-CDC1-D4E0-7EDF24EB9D1B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777688" y="6053595"/>
            <a:ext cx="712980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kern="1200">
                <a:solidFill>
                  <a:schemeClr val="tx1">
                    <a:alpha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25.11.2025, г. СОЧИ</a:t>
            </a:r>
          </a:p>
        </p:txBody>
      </p:sp>
    </p:spTree>
    <p:extLst>
      <p:ext uri="{BB962C8B-B14F-4D97-AF65-F5344CB8AC3E}">
        <p14:creationId xmlns:p14="http://schemas.microsoft.com/office/powerpoint/2010/main" val="1376966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B357D8E5-27A6-3A39-D983-37EB797092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62443" y="566302"/>
            <a:ext cx="6497270" cy="682238"/>
          </a:xfrm>
        </p:spPr>
        <p:txBody>
          <a:bodyPr/>
          <a:lstStyle/>
          <a:p>
            <a:r>
              <a:rPr lang="ru-RU" dirty="0"/>
              <a:t>ПРОИЗВОДИТЕЛЬНОСТЬ ТРУДА: СТРАТЕГИЧЕСКИЙ ПРИОРИТЕТ РАЗВИТИЯ ЭКОНОМИКИ И МОДЕРНИЗАЦИИ ЖКХ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EB3D46-001D-7138-3B41-61FCA63D1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1304925"/>
            <a:ext cx="11017249" cy="1255728"/>
          </a:xfrm>
        </p:spPr>
        <p:txBody>
          <a:bodyPr/>
          <a:lstStyle/>
          <a:p>
            <a:r>
              <a:rPr lang="ru-RU" dirty="0"/>
              <a:t>Стратегический контекст </a:t>
            </a:r>
            <a:br>
              <a:rPr lang="ru-RU" dirty="0"/>
            </a:br>
            <a:r>
              <a:rPr lang="ru-RU" dirty="0"/>
              <a:t>и национальные цели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54C66B-E662-8283-DF75-805E6C62C0C6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584754" y="4128318"/>
            <a:ext cx="3529014" cy="1287134"/>
          </a:xfrm>
        </p:spPr>
        <p:txBody>
          <a:bodyPr/>
          <a:lstStyle/>
          <a:p>
            <a:r>
              <a:rPr lang="ru-RU" dirty="0"/>
              <a:t>Указ Президента РФ № 309 от 07.05.2024 "О национальных целях развития Российской Федерации на период до 2030 года и на перспективу до 2036 года»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56C3CFD-2A1C-F299-32F1-3B6B18241AF3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4352769" y="4164088"/>
            <a:ext cx="3528000" cy="1288800"/>
          </a:xfrm>
        </p:spPr>
        <p:txBody>
          <a:bodyPr/>
          <a:lstStyle/>
          <a:p>
            <a:r>
              <a:rPr lang="ru-RU" dirty="0"/>
              <a:t>Охват проектами по повышению производительности труда — не менее 40% средних и крупных предприятий базовых несырьевых отраслей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5F90459-D989-F8A4-5B24-909F478C7B1F}"/>
              </a:ext>
            </a:extLst>
          </p:cNvPr>
          <p:cNvSpPr>
            <a:spLocks noGrp="1"/>
          </p:cNvSpPr>
          <p:nvPr>
            <p:ph type="body" idx="39"/>
          </p:nvPr>
        </p:nvSpPr>
        <p:spPr>
          <a:xfrm>
            <a:off x="8207254" y="4264275"/>
            <a:ext cx="3528000" cy="1288800"/>
          </a:xfrm>
        </p:spPr>
        <p:txBody>
          <a:bodyPr/>
          <a:lstStyle/>
          <a:p>
            <a:r>
              <a:rPr lang="ru-RU" dirty="0"/>
              <a:t>Формирование «критической массы» для необратимых изменений в отрасли</a:t>
            </a:r>
          </a:p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DF5C7635-0414-557F-F41C-91F333D654E3}"/>
              </a:ext>
            </a:extLst>
          </p:cNvPr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ru-RU" dirty="0"/>
              <a:t>Основание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3126EF3-A189-0F18-5729-6E0D90DFD82E}"/>
              </a:ext>
            </a:extLst>
          </p:cNvPr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ru-RU" dirty="0"/>
              <a:t>Целевой показатель </a:t>
            </a:r>
            <a:br>
              <a:rPr lang="ru-RU" dirty="0"/>
            </a:br>
            <a:r>
              <a:rPr lang="ru-RU" dirty="0"/>
              <a:t>к 2030 году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8B35BD41-F17F-A08A-95C2-79D2F199257D}"/>
              </a:ext>
            </a:extLst>
          </p:cNvPr>
          <p:cNvSpPr>
            <a:spLocks noGrp="1"/>
          </p:cNvSpPr>
          <p:nvPr>
            <p:ph type="body" idx="44"/>
          </p:nvPr>
        </p:nvSpPr>
        <p:spPr/>
        <p:txBody>
          <a:bodyPr/>
          <a:lstStyle/>
          <a:p>
            <a:r>
              <a:rPr lang="ru-RU" dirty="0"/>
              <a:t>Главные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411991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3C92956-B7B2-CEB1-4831-6FE74847B304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ru-RU" dirty="0"/>
              <a:t>ПРОИЗВОДИТЕЛЬНОСТЬ ТРУДА: СТРАТЕГИЧЕСКИЙ ПРИОРИТЕТ РАЗВИТИЯ ЭКОНОМИКИ И МОДЕРНИЗАЦИИ ЖКХ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6805A8-45FB-6B3C-1BE1-E0893765F855}"/>
              </a:ext>
            </a:extLst>
          </p:cNvPr>
          <p:cNvSpPr>
            <a:spLocks noGrp="1"/>
          </p:cNvSpPr>
          <p:nvPr>
            <p:ph type="body" idx="2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ru-RU"/>
              <a:t>Конфликт интересов: снижение CAPEX (застройщик) ведет к росту OPEX (эксплуатация). Неэффективные проектные решения = низкая производительность труда на 50 лет вперед.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F3920C-1E4F-55D5-5F44-BBE824E82AAA}"/>
              </a:ext>
            </a:extLst>
          </p:cNvPr>
          <p:cNvSpPr>
            <a:spLocks noGrp="1"/>
          </p:cNvSpPr>
          <p:nvPr>
            <p:ph type="body" idx="2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ru-RU"/>
              <a:t>Технологии информационного моделирования (ТИМ), ИИ и другие цифровые технологии: Цифровой двойник: «Паспорт объекта» и инженерных сетей, передаваемый в управляющую и ресурсоснабжающую организацию.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E5389F-724B-7A1F-EA1F-EFBDE25CEEED}"/>
              </a:ext>
            </a:extLst>
          </p:cNvPr>
          <p:cNvSpPr>
            <a:spLocks noGrp="1"/>
          </p:cNvSpPr>
          <p:nvPr>
            <p:ph type="body" idx="3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/>
              <a:t>Проблема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7FF95C8-1DD2-D97D-EAE2-C84CC3D4BEE2}"/>
              </a:ext>
            </a:extLst>
          </p:cNvPr>
          <p:cNvSpPr>
            <a:spLocks noGrp="1"/>
          </p:cNvSpPr>
          <p:nvPr>
            <p:ph type="body" idx="3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ru-RU"/>
              <a:t>Решение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5DAA0A4-B92B-4D62-7C23-3C1844BA2B95}"/>
              </a:ext>
            </a:extLst>
          </p:cNvPr>
          <p:cNvSpPr>
            <a:spLocks noGrp="1"/>
          </p:cNvSpPr>
          <p:nvPr>
            <p:ph type="body" idx="3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ru-RU"/>
              <a:t>Проактивное планирование ремонтов (котельных, сетей, МКД). Визуализация скрытых коммуникаций без вскрытия грунта и стен.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60E408F-7062-3F2B-430E-CD293EB85C5F}"/>
              </a:ext>
            </a:extLst>
          </p:cNvPr>
          <p:cNvSpPr>
            <a:spLocks noGrp="1"/>
          </p:cNvSpPr>
          <p:nvPr>
            <p:ph type="body" idx="34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ru-RU"/>
              <a:t>Возможности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BE3C9E5-72D0-9D65-8719-2E4014F907A5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87377" y="1304925"/>
            <a:ext cx="10229779" cy="1619244"/>
          </a:xfrm>
        </p:spPr>
        <p:txBody>
          <a:bodyPr/>
          <a:lstStyle/>
          <a:p>
            <a:r>
              <a:rPr lang="ru-RU" dirty="0"/>
              <a:t>Жизненный цикл объекта: </a:t>
            </a:r>
            <a:br>
              <a:rPr lang="ru-RU" dirty="0"/>
            </a:br>
            <a:r>
              <a:rPr lang="ru-RU" dirty="0"/>
              <a:t>связка «Стройка — Эксплуатация»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54F4B8E-E0F4-C207-F85B-A5A8A8748826}"/>
              </a:ext>
            </a:extLst>
          </p:cNvPr>
          <p:cNvSpPr>
            <a:spLocks noGrp="1"/>
          </p:cNvSpPr>
          <p:nvPr>
            <p:ph type="body" idx="35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ru-RU" dirty="0"/>
              <a:t>Переход от реактивного обслуживания (аварийного) к предиктивному (предупредительному).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D482FAF-3675-8365-E1A7-8D11EC20B13C}"/>
              </a:ext>
            </a:extLst>
          </p:cNvPr>
          <p:cNvSpPr>
            <a:spLocks noGrp="1"/>
          </p:cNvSpPr>
          <p:nvPr>
            <p:ph type="body" idx="36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ru-RU" sz="2000" b="1" dirty="0"/>
              <a:t>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783798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79EA10E-CD3B-D8A3-6B20-D54DF15C3E2F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1"/>
            </p:custDataLst>
          </p:nvPr>
        </p:nvSpPr>
        <p:spPr>
          <a:xfrm>
            <a:off x="1362443" y="566302"/>
            <a:ext cx="6497270" cy="184666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900"/>
              <a:t>ПРОИЗВОДИТЕЛЬНОСТЬ ТРУДА: СТРАТЕГИЧЕСКИЙ ПРИОРИТЕТ РАЗВИТИЯ ЭКОНОМИКИ И МОДЕРНИЗАЦИИ ЖКХ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ABDB03-E2DB-275B-7D98-8579A8FDA670}"/>
              </a:ext>
            </a:extLst>
          </p:cNvPr>
          <p:cNvSpPr>
            <a:spLocks noGrp="1"/>
          </p:cNvSpPr>
          <p:nvPr>
            <p:ph type="body" idx="25"/>
            <p:custDataLst>
              <p:tags r:id="rId2"/>
            </p:custDataLst>
          </p:nvPr>
        </p:nvSpPr>
        <p:spPr>
          <a:xfrm>
            <a:off x="587374" y="4496156"/>
            <a:ext cx="2592389" cy="17676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Высокий износ фондов (до 60–70%). «Зоопарк» цифровых решений и отсутствие единых стандартов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A4DD85-702D-30DE-6235-820A4C23D0D4}"/>
              </a:ext>
            </a:extLst>
          </p:cNvPr>
          <p:cNvSpPr>
            <a:spLocks noGrp="1"/>
          </p:cNvSpPr>
          <p:nvPr>
            <p:ph type="body" idx="29"/>
            <p:custDataLst>
              <p:tags r:id="rId3"/>
            </p:custDataLst>
          </p:nvPr>
        </p:nvSpPr>
        <p:spPr>
          <a:xfrm>
            <a:off x="3400743" y="4496155"/>
            <a:ext cx="2592000" cy="17676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Конкуренция за персонал с маркетплейсами и службами доставки. Старение кадров и дефицит цифровых компетенций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05F6D51A-F547-9924-CC5C-366119226380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587374" y="3804699"/>
            <a:ext cx="2592389" cy="66305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/>
              <a:t>Технологическое отставание</a:t>
            </a:r>
            <a:endParaRPr lang="en-US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B309EEE-7A7E-0CE7-1C6B-C8F650A6284C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3401259" y="3804699"/>
            <a:ext cx="2592000" cy="66305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/>
              <a:t>Кадровый голод и квалификация</a:t>
            </a:r>
            <a:endParaRPr lang="en-US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D4ED538-CE83-242C-BE4E-3B2FBB735121}"/>
              </a:ext>
            </a:extLst>
          </p:cNvPr>
          <p:cNvSpPr>
            <a:spLocks noGrp="1"/>
          </p:cNvSpPr>
          <p:nvPr>
            <p:ph type="body" idx="33"/>
            <p:custDataLst>
              <p:tags r:id="rId4"/>
            </p:custDataLst>
          </p:nvPr>
        </p:nvSpPr>
        <p:spPr>
          <a:xfrm>
            <a:off x="6208643" y="4496155"/>
            <a:ext cx="2592000" cy="17676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Тарифообразование «затраты плюс» демотивирует экономить. Необходимость механизмов реинвестирования экономии в развитие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AFBE1F6C-2734-A078-DBD7-19A82B8078D2}"/>
              </a:ext>
            </a:extLst>
          </p:cNvPr>
          <p:cNvSpPr>
            <a:spLocks noGrp="1"/>
          </p:cNvSpPr>
          <p:nvPr>
            <p:ph type="body" idx="34"/>
          </p:nvPr>
        </p:nvSpPr>
        <p:spPr>
          <a:xfrm>
            <a:off x="6209159" y="3804699"/>
            <a:ext cx="2592000" cy="663053"/>
          </a:xfrm>
        </p:spPr>
        <p:txBody>
          <a:bodyPr wrap="square" anchor="ctr">
            <a:normAutofit/>
          </a:bodyPr>
          <a:lstStyle/>
          <a:p>
            <a:r>
              <a:rPr lang="ru-RU" dirty="0"/>
              <a:t>Регуляторная среда</a:t>
            </a:r>
            <a:endParaRPr lang="en-US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29E9A78-2A32-7EE7-76D6-3D93A5FB09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87378" y="1304925"/>
            <a:ext cx="8208960" cy="1619244"/>
          </a:xfrm>
        </p:spPr>
        <p:txBody>
          <a:bodyPr wrap="square" anchor="t">
            <a:normAutofit/>
          </a:bodyPr>
          <a:lstStyle/>
          <a:p>
            <a:r>
              <a:rPr lang="ru-RU" dirty="0"/>
              <a:t>Барьеры роста производительности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F651874-2947-186E-6B09-5F2DD08CC145}"/>
              </a:ext>
            </a:extLst>
          </p:cNvPr>
          <p:cNvSpPr>
            <a:spLocks noGrp="1"/>
          </p:cNvSpPr>
          <p:nvPr>
            <p:ph type="body" idx="35"/>
            <p:custDataLst>
              <p:tags r:id="rId6"/>
            </p:custDataLst>
          </p:nvPr>
        </p:nvSpPr>
        <p:spPr>
          <a:xfrm>
            <a:off x="9015732" y="4496155"/>
            <a:ext cx="2592000" cy="176726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Устаревшие бизнес-процессы, потери времени на логистику и бумажную работу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B979B43-F7AF-A9E6-2BED-1D289AC45E77}"/>
              </a:ext>
            </a:extLst>
          </p:cNvPr>
          <p:cNvSpPr>
            <a:spLocks noGrp="1"/>
          </p:cNvSpPr>
          <p:nvPr>
            <p:ph type="body" idx="36"/>
          </p:nvPr>
        </p:nvSpPr>
        <p:spPr>
          <a:xfrm>
            <a:off x="9016248" y="3804699"/>
            <a:ext cx="2592000" cy="66305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/>
              <a:t>Операционная неэффективность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1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983C47C-69E8-E4E7-5F49-950009A9A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62443" y="566302"/>
            <a:ext cx="6497270" cy="682238"/>
          </a:xfrm>
        </p:spPr>
        <p:txBody>
          <a:bodyPr/>
          <a:lstStyle/>
          <a:p>
            <a:r>
              <a:rPr lang="ru-RU" dirty="0"/>
              <a:t>ПРОИЗВОДИТЕЛЬНОСТЬ ТРУДА: СТРАТЕГИЧЕСКИЙ ПРИОРИТЕТ РАЗВИТИЯ ЭКОНОМИКИ И МОДЕРНИЗАЦИИ ЖКХ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EEF3AA-2651-DE04-8DEC-643214174A4B}"/>
              </a:ext>
            </a:extLst>
          </p:cNvPr>
          <p:cNvSpPr>
            <a:spLocks noGrp="1"/>
          </p:cNvSpPr>
          <p:nvPr>
            <p:ph type="body" idx="26"/>
          </p:nvPr>
        </p:nvSpPr>
        <p:spPr/>
        <p:txBody>
          <a:bodyPr/>
          <a:lstStyle/>
          <a:p>
            <a:r>
              <a:rPr lang="ru-RU" b="1" dirty="0"/>
              <a:t>Сквозная цифровизация</a:t>
            </a:r>
            <a:r>
              <a:rPr lang="ru-RU" dirty="0"/>
              <a:t>. Создание единой информационной среды от проектирования до сноса. Принятие решений на основе фактов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04F19E7-71D2-B892-5235-06209543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1304925"/>
            <a:ext cx="3744912" cy="1883593"/>
          </a:xfrm>
        </p:spPr>
        <p:txBody>
          <a:bodyPr/>
          <a:lstStyle/>
          <a:p>
            <a:r>
              <a:rPr lang="ru-RU" dirty="0"/>
              <a:t>Системные векторы развития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DA5AA6-497D-C342-3B33-EB3622B7F397}"/>
              </a:ext>
            </a:extLst>
          </p:cNvPr>
          <p:cNvSpPr>
            <a:spLocks noGrp="1"/>
          </p:cNvSpPr>
          <p:nvPr>
            <p:ph type="body" idx="27"/>
          </p:nvPr>
        </p:nvSpPr>
        <p:spPr/>
        <p:txBody>
          <a:bodyPr/>
          <a:lstStyle/>
          <a:p>
            <a:r>
              <a:rPr lang="ru-RU" b="1" dirty="0"/>
              <a:t>Баланс технологий и культуры</a:t>
            </a:r>
            <a:r>
              <a:rPr lang="ru-RU" dirty="0"/>
              <a:t>. Внедрение бережливого производства (Lean) как база. Сначала оптимизация процессов, затем — автоматизация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7C29656-B978-6767-D430-DED4A330B096}"/>
              </a:ext>
            </a:extLst>
          </p:cNvPr>
          <p:cNvSpPr>
            <a:spLocks noGrp="1"/>
          </p:cNvSpPr>
          <p:nvPr>
            <p:ph type="body" idx="28"/>
          </p:nvPr>
        </p:nvSpPr>
        <p:spPr/>
        <p:txBody>
          <a:bodyPr/>
          <a:lstStyle/>
          <a:p>
            <a:r>
              <a:rPr lang="ru-RU" b="1" dirty="0"/>
              <a:t>Технологический суверенитет. </a:t>
            </a:r>
            <a:r>
              <a:rPr lang="ru-RU" dirty="0"/>
              <a:t>Ставка на отечественное ПО, контроллеры и умные счетчики. Безопасность критической инфраструктуры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7B39E563-F749-6EEF-0F19-7D68B3AAF4C7}"/>
              </a:ext>
            </a:extLst>
          </p:cNvPr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ru-RU" b="1" dirty="0"/>
              <a:t>Новая роль потребителя. </a:t>
            </a:r>
            <a:r>
              <a:rPr lang="ru-RU" dirty="0"/>
              <a:t>Вовлечение жителей через цифровые платформы для снижения нагрузки на офисы и персонал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54A318D-6E1B-B0E0-7C6B-F1B21C96A277}"/>
              </a:ext>
            </a:extLst>
          </p:cNvPr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ru-RU" b="1" dirty="0"/>
              <a:t>Формирование единой, проактивной и человекоцентричной среды управления, обеспечивающей новое качество услуг, технологический суверенитет и устойчивое развитие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4C68EE-FD0C-9A31-3D97-AB6D7EA415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560"/>
          <a:stretch>
            <a:fillRect/>
          </a:stretch>
        </p:blipFill>
        <p:spPr>
          <a:xfrm>
            <a:off x="0" y="3857172"/>
            <a:ext cx="8653269" cy="315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62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193804FF-C592-B817-C768-BCD3220675FE}"/>
              </a:ext>
            </a:extLst>
          </p:cNvPr>
          <p:cNvSpPr>
            <a:spLocks noGrp="1"/>
          </p:cNvSpPr>
          <p:nvPr>
            <p:ph type="body" sz="quarter" idx="22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ru-RU" dirty="0"/>
              <a:t>ПРОИЗВОДИТЕЛЬНОСТЬ ТРУДА: СТРАТЕГИЧЕСКИЙ ПРИОРИТЕТ РАЗВИТИЯ ЭКОНОМИКИ И МОДЕРНИЗАЦИИ ЖКХ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3B436D-1D1F-93A3-2BE7-457767A74A1B}"/>
              </a:ext>
            </a:extLst>
          </p:cNvPr>
          <p:cNvSpPr>
            <a:spLocks noGrp="1"/>
          </p:cNvSpPr>
          <p:nvPr>
            <p:ph type="body" idx="25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ru-RU"/>
              <a:t>Целевой рост производительности труда: 15,8%. Повышение финансовой устойчивости предприятий. Сдерживание тарифов за счет снижения себестоимости услуг.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E94501-D0DA-AD41-83D0-A0C94BEE74A6}"/>
              </a:ext>
            </a:extLst>
          </p:cNvPr>
          <p:cNvSpPr>
            <a:spLocks noGrp="1"/>
          </p:cNvSpPr>
          <p:nvPr>
            <p:ph type="body" idx="29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ru-RU"/>
              <a:t>Фундамент для реального роста заработных плат. Новый образ работника ЖКХ: компетентный специалист, вооруженный технологиями.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C57833-CDA3-784B-2FA1-B352AB557A32}"/>
              </a:ext>
            </a:extLst>
          </p:cNvPr>
          <p:cNvSpPr>
            <a:spLocks noGrp="1"/>
          </p:cNvSpPr>
          <p:nvPr>
            <p:ph type="body" idx="3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ru-RU"/>
              <a:t>Экономический эффект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8F764D6-135E-D2EE-E64B-C7768F3B7D0B}"/>
              </a:ext>
            </a:extLst>
          </p:cNvPr>
          <p:cNvSpPr>
            <a:spLocks noGrp="1"/>
          </p:cNvSpPr>
          <p:nvPr>
            <p:ph type="body" idx="3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ru-RU"/>
              <a:t>Социальный эффект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A0D501AC-4E1A-F1C1-86D0-24BEE55AFA8E}"/>
              </a:ext>
            </a:extLst>
          </p:cNvPr>
          <p:cNvSpPr>
            <a:spLocks noGrp="1"/>
          </p:cNvSpPr>
          <p:nvPr>
            <p:ph type="body" idx="33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ru-RU"/>
              <a:t>ЖКХ как квалифицированный заказчик инноваций для IT-отрасли и приборостроения.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A807DE7-6ED6-2B63-088C-6936E241AC02}"/>
              </a:ext>
            </a:extLst>
          </p:cNvPr>
          <p:cNvSpPr>
            <a:spLocks noGrp="1"/>
          </p:cNvSpPr>
          <p:nvPr>
            <p:ph type="body" idx="34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ru-RU"/>
              <a:t>Технологический эффект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04092-CCF4-A40C-DF9E-358D5306F014}"/>
              </a:ext>
            </a:extLst>
          </p:cNvPr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86860" y="1368603"/>
            <a:ext cx="7769200" cy="1982760"/>
          </a:xfrm>
        </p:spPr>
        <p:txBody>
          <a:bodyPr/>
          <a:lstStyle/>
          <a:p>
            <a:r>
              <a:rPr lang="ru-RU" dirty="0"/>
              <a:t>Целевые эффекты </a:t>
            </a:r>
            <a:br>
              <a:rPr lang="ru-RU" dirty="0"/>
            </a:br>
            <a:r>
              <a:rPr lang="ru-RU" dirty="0"/>
              <a:t>к 2030 году</a:t>
            </a:r>
          </a:p>
        </p:txBody>
      </p:sp>
    </p:spTree>
    <p:extLst>
      <p:ext uri="{BB962C8B-B14F-4D97-AF65-F5344CB8AC3E}">
        <p14:creationId xmlns:p14="http://schemas.microsoft.com/office/powerpoint/2010/main" val="3181425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06A52A22-DFB2-B4BA-847C-CFB16788D6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62443" y="566302"/>
            <a:ext cx="6497270" cy="682238"/>
          </a:xfrm>
        </p:spPr>
        <p:txBody>
          <a:bodyPr/>
          <a:lstStyle/>
          <a:p>
            <a:r>
              <a:rPr lang="ru-RU" dirty="0"/>
              <a:t>ПРОИЗВОДИТЕЛЬНОСТЬ ТРУДА: СТРАТЕГИЧЕСКИЙ ПРИОРИТЕТ РАЗВИТИЯ ЭКОНОМИКИ И МОДЕРНИЗАЦИИ ЖКХ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91122A-C89D-D561-D299-9C1123E9929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587377" y="4114954"/>
            <a:ext cx="4448973" cy="1471511"/>
          </a:xfrm>
        </p:spPr>
        <p:txBody>
          <a:bodyPr/>
          <a:lstStyle/>
          <a:p>
            <a:r>
              <a:rPr lang="ru-RU" b="1" dirty="0"/>
              <a:t>Стратегия реализации</a:t>
            </a:r>
          </a:p>
          <a:p>
            <a:r>
              <a:rPr lang="ru-RU" dirty="0"/>
              <a:t>Дифференцированный подход: поддержка лидеров и подтягивание отстающих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1F89387-D940-58BE-044F-1ED7D1D3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7" y="1648628"/>
            <a:ext cx="7272336" cy="2247108"/>
          </a:xfrm>
        </p:spPr>
        <p:txBody>
          <a:bodyPr/>
          <a:lstStyle/>
          <a:p>
            <a:r>
              <a:rPr lang="ru-RU" sz="3600" dirty="0"/>
              <a:t>Повышение производительности труда </a:t>
            </a:r>
            <a:br>
              <a:rPr lang="ru-RU" sz="3600" dirty="0"/>
            </a:br>
            <a:r>
              <a:rPr lang="ru-RU" sz="3600" dirty="0"/>
              <a:t>в ЖКХ — это марафон, </a:t>
            </a:r>
            <a:br>
              <a:rPr lang="ru-RU" sz="3600" dirty="0"/>
            </a:br>
            <a:r>
              <a:rPr lang="ru-RU" sz="3600" dirty="0"/>
              <a:t>а не спринт 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06FFD2D7-406B-56CF-FB3C-8F800866F3B8}"/>
              </a:ext>
            </a:extLst>
          </p:cNvPr>
          <p:cNvSpPr txBox="1">
            <a:spLocks/>
          </p:cNvSpPr>
          <p:nvPr/>
        </p:nvSpPr>
        <p:spPr>
          <a:xfrm>
            <a:off x="6788883" y="4397983"/>
            <a:ext cx="4448973" cy="1471511"/>
          </a:xfrm>
          <a:prstGeom prst="rect">
            <a:avLst/>
          </a:prstGeom>
        </p:spPr>
        <p:txBody>
          <a:bodyPr vert="horz" wrap="square" lIns="360000" tIns="0" rIns="0" bIns="36000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800" b="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Итоговая цель</a:t>
            </a:r>
          </a:p>
          <a:p>
            <a:pPr>
              <a:spcAft>
                <a:spcPts val="600"/>
              </a:spcAft>
            </a:pPr>
            <a:r>
              <a:rPr lang="ru-RU" dirty="0"/>
              <a:t>Качественное преображение отрасли — создание современной, эффективной и технологичной системы ЖКХ</a:t>
            </a:r>
          </a:p>
        </p:txBody>
      </p:sp>
    </p:spTree>
    <p:extLst>
      <p:ext uri="{BB962C8B-B14F-4D97-AF65-F5344CB8AC3E}">
        <p14:creationId xmlns:p14="http://schemas.microsoft.com/office/powerpoint/2010/main" val="826890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9BD662E6-CD38-9E1B-B521-ECD7636C485B}"/>
              </a:ext>
            </a:extLst>
          </p:cNvPr>
          <p:cNvSpPr>
            <a:spLocks noGrp="1"/>
          </p:cNvSpPr>
          <p:nvPr>
            <p:ph type="body" idx="26"/>
          </p:nvPr>
        </p:nvSpPr>
        <p:spPr/>
        <p:txBody>
          <a:bodyPr/>
          <a:lstStyle/>
          <a:p>
            <a:r>
              <a:rPr lang="ru-RU" b="1" dirty="0"/>
              <a:t>Радько Алексей Викторович</a:t>
            </a:r>
            <a:r>
              <a:rPr lang="ru-RU" dirty="0"/>
              <a:t> – заместитель директора департамента развития жилищно-коммунального хозяйства Минстроя России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DE7FCF4-4095-40FA-61ED-D9A9C787E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1304925"/>
            <a:ext cx="5400675" cy="1619244"/>
          </a:xfrm>
        </p:spPr>
        <p:txBody>
          <a:bodyPr/>
          <a:lstStyle/>
          <a:p>
            <a:r>
              <a:rPr lang="ru-RU" dirty="0"/>
              <a:t>БАЛАГОДАРЮ ЗА ВНИМАНИЕ!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E128BF7-FFC0-F185-9DCD-762603495D1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362443" y="566302"/>
            <a:ext cx="6497270" cy="682238"/>
          </a:xfrm>
        </p:spPr>
        <p:txBody>
          <a:bodyPr/>
          <a:lstStyle/>
          <a:p>
            <a:r>
              <a:rPr lang="ru-RU" dirty="0"/>
              <a:t>ПРОИЗВОДИТЕЛЬНОСТЬ ТРУДА: СТРАТЕГИЧЕСКИЙ ПРИОРИТЕТ РАЗВИТИЯ ЭКОНОМИКИ И МОДЕРНИЗАЦИИ ЖКХ</a:t>
            </a:r>
          </a:p>
          <a:p>
            <a:endParaRPr lang="ru-RU" dirty="0"/>
          </a:p>
        </p:txBody>
      </p:sp>
      <p:pic>
        <p:nvPicPr>
          <p:cNvPr id="5" name="Рисунок 4" descr="Изображение выглядит как Цвет электрик, Цвет Majorelle blue, синий, шабл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BBE1C98-8DB9-7401-A574-E50BD7FC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662" y="3674396"/>
            <a:ext cx="1745931" cy="2036642"/>
          </a:xfrm>
          <a:prstGeom prst="rect">
            <a:avLst/>
          </a:prstGeom>
        </p:spPr>
      </p:pic>
      <p:pic>
        <p:nvPicPr>
          <p:cNvPr id="6" name="Рисунок 5" descr="Изображение выглядит как Шрифт, снимок экрана, апельсин, шабл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6B57B56-1610-CAF2-7ADA-7D98990D5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712" y="3674396"/>
            <a:ext cx="1637263" cy="1909880"/>
          </a:xfrm>
          <a:prstGeom prst="rect">
            <a:avLst/>
          </a:prstGeom>
        </p:spPr>
      </p:pic>
      <p:pic>
        <p:nvPicPr>
          <p:cNvPr id="7" name="Рисунок 6" descr="Изображение выглядит как Графика, фиолетовый, шаблон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4CA2010-7323-AA68-0FD7-C200FAC6F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761" y="3643195"/>
            <a:ext cx="1637263" cy="19098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логотип, Шрифт, Торговая мар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598141A-9ABE-02A6-1154-5937FE93CE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433" t="1981" r="17889" b="60391"/>
          <a:stretch>
            <a:fillRect/>
          </a:stretch>
        </p:blipFill>
        <p:spPr>
          <a:xfrm>
            <a:off x="10036400" y="110232"/>
            <a:ext cx="1586314" cy="8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83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percent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5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6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6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milestone6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2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3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3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5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6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description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value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value2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value3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value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value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value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5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4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footer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2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extplaceholder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subtitle3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OLE" val="titl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penhagen">
  <a:themeElements>
    <a:clrScheme name="Copenhagen Red">
      <a:dk1>
        <a:srgbClr val="100E13"/>
      </a:dk1>
      <a:lt1>
        <a:srgbClr val="FFFFFF"/>
      </a:lt1>
      <a:dk2>
        <a:srgbClr val="100E13"/>
      </a:dk2>
      <a:lt2>
        <a:srgbClr val="FFFFFF"/>
      </a:lt2>
      <a:accent1>
        <a:srgbClr val="1B45FE"/>
      </a:accent1>
      <a:accent2>
        <a:srgbClr val="A5A5A5"/>
      </a:accent2>
      <a:accent3>
        <a:srgbClr val="BFBFBF"/>
      </a:accent3>
      <a:accent4>
        <a:srgbClr val="D8D8D8"/>
      </a:accent4>
      <a:accent5>
        <a:srgbClr val="F2F2F2"/>
      </a:accent5>
      <a:accent6>
        <a:srgbClr val="F4F4F4"/>
      </a:accent6>
      <a:hlink>
        <a:srgbClr val="FFFFFF"/>
      </a:hlink>
      <a:folHlink>
        <a:srgbClr val="BFBFBF"/>
      </a:folHlink>
    </a:clrScheme>
    <a:fontScheme name="Copenhagen">
      <a:majorFont>
        <a:latin typeface="Segoe UI Semilight"/>
        <a:ea typeface=""/>
        <a:cs typeface=""/>
      </a:majorFont>
      <a:minorFont>
        <a:latin typeface="Segoe UI Semi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5048575-B723-4B0B-9BF8-7315B0A7898B}">
  <we:reference id="wa200005566" version="3.0.0.3" store="ru-RU" storeType="OMEX"/>
  <we:alternateReferences>
    <we:reference id="wa200005566" version="3.0.0.3" store="wa200005566" storeType="OMEX"/>
  </we:alternateReferences>
  <we:properties>
    <we:property name="theme" value="{&quot;name&quot;:&quot;Blue&quot;,&quot;color&quot;:&quot;#1B45FE&quot;,&quot;colorPalette&quot;:[&quot;100E13&quot;,&quot;FFFFFF&quot;,&quot;100E13&quot;,&quot;FFFFFF&quot;,&quot;1B45FE&quot;,&quot;A5A5A5&quot;,&quot;BFBFBF&quot;,&quot;D8D8D8&quot;,&quot;F2F2F2&quot;,&quot;F4F4F4&quot;,&quot;FFFFFF&quot;,&quot;BFBFBF&quot;],&quot;previewImages&quot;:[&quot;https://cpp.appsdowonders.com/assets/SlideTitle-copenhagen-blue.png&quot;,&quot;https://cpp.appsdowonders.com/assets/SlideSummaryV2-copenhagen-blue.png&quot;,&quot;https://cpp.appsdowonders.com/assets/SlideAgenda-copenhagen-blue.png&quot;,&quot;https://cpp.appsdowonders.com/assets/SlideTable-copenhagen-blue.png&quot;,&quot;https://cpp.appsdowonders.com/assets/SlideTextbox1V1-copenhagen-blue.png&quot;,&quot;https://cpp.appsdowonders.com/assets/SlideTextbox1V2-copenhagen-blue.png&quot;,&quot;https://cpp.appsdowonders.com/assets/SlideTextbox1V3-copenhagen-blue.png&quot;],&quot;isDefault&quot;:false,&quot;previewAnimation&quot;:&quot;https://cpp.appsdowonders.com/assets/copenhagen-blue-preview.gif&quot;,&quot;index&quot;:1}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558</Words>
  <Application>Microsoft Office PowerPoint</Application>
  <PresentationFormat>Широкоэкранный</PresentationFormat>
  <Paragraphs>57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Segoe UI Semilight</vt:lpstr>
      <vt:lpstr>Wingdings</vt:lpstr>
      <vt:lpstr>Тема Office</vt:lpstr>
      <vt:lpstr>Copenhagen</vt:lpstr>
      <vt:lpstr>ПРОИЗВОДИТЕЛЬНОСТЬ ТРУДА: СТРАТЕГИЧЕСКИЙ ПРИОРИТЕТ РАЗВИТИЯ ЭКОНОМИКИ  И МОДЕРНИЗАЦИИ ЖКХ</vt:lpstr>
      <vt:lpstr>Стратегический контекст  и национальные цели</vt:lpstr>
      <vt:lpstr>Жизненный цикл объекта:  связка «Стройка — Эксплуатация»</vt:lpstr>
      <vt:lpstr>Барьеры роста производительности</vt:lpstr>
      <vt:lpstr>Системные векторы развития</vt:lpstr>
      <vt:lpstr>Целевые эффекты  к 2030 году</vt:lpstr>
      <vt:lpstr>Повышение производительности труда  в ЖКХ — это марафон,  а не спринт </vt:lpstr>
      <vt:lpstr>БАЛАГОДАРЮ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Postovalova Alina</dc:creator>
  <cp:lastModifiedBy>Postovalova Alina</cp:lastModifiedBy>
  <cp:revision>10</cp:revision>
  <dcterms:created xsi:type="dcterms:W3CDTF">2025-11-23T12:40:25Z</dcterms:created>
  <dcterms:modified xsi:type="dcterms:W3CDTF">2025-11-23T14:08:29Z</dcterms:modified>
</cp:coreProperties>
</file>